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0" r:id="rId3"/>
    <p:sldId id="281" r:id="rId4"/>
    <p:sldId id="264" r:id="rId5"/>
    <p:sldId id="258" r:id="rId6"/>
    <p:sldId id="311" r:id="rId7"/>
    <p:sldId id="270" r:id="rId8"/>
    <p:sldId id="282" r:id="rId9"/>
    <p:sldId id="307" r:id="rId10"/>
    <p:sldId id="303" r:id="rId11"/>
    <p:sldId id="308" r:id="rId12"/>
    <p:sldId id="305" r:id="rId13"/>
    <p:sldId id="309" r:id="rId14"/>
    <p:sldId id="304" r:id="rId15"/>
    <p:sldId id="306" r:id="rId16"/>
    <p:sldId id="314" r:id="rId17"/>
    <p:sldId id="283" r:id="rId18"/>
    <p:sldId id="288" r:id="rId19"/>
    <p:sldId id="301" r:id="rId20"/>
    <p:sldId id="302" r:id="rId21"/>
    <p:sldId id="291" r:id="rId22"/>
    <p:sldId id="289" r:id="rId23"/>
    <p:sldId id="286" r:id="rId24"/>
    <p:sldId id="287" r:id="rId25"/>
    <p:sldId id="292" r:id="rId26"/>
    <p:sldId id="293" r:id="rId27"/>
    <p:sldId id="294" r:id="rId28"/>
    <p:sldId id="295" r:id="rId29"/>
    <p:sldId id="299" r:id="rId30"/>
    <p:sldId id="300" r:id="rId31"/>
    <p:sldId id="296" r:id="rId32"/>
    <p:sldId id="297" r:id="rId33"/>
    <p:sldId id="298" r:id="rId34"/>
    <p:sldId id="284" r:id="rId35"/>
    <p:sldId id="276" r:id="rId36"/>
    <p:sldId id="312" r:id="rId37"/>
    <p:sldId id="26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2682"/>
    <a:srgbClr val="4A2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9916" autoAdjust="0"/>
  </p:normalViewPr>
  <p:slideViewPr>
    <p:cSldViewPr snapToGrid="0">
      <p:cViewPr varScale="1">
        <p:scale>
          <a:sx n="99" d="100"/>
          <a:sy n="99" d="100"/>
        </p:scale>
        <p:origin x="88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44556-F512-4D40-9B98-7AA25D5FCFD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12817-F7E6-4AB8-BDDA-49B87A2A6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6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1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43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9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0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38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23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7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70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87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3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1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42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0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4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6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7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12817-F7E6-4AB8-BDDA-49B87A2A699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0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CE413-ACC4-8C1D-6766-A10C7E9D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EFBB65-B231-81AC-9854-53AAA9B96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A5D04-83C6-187B-1722-4662EED9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BA05F-06C0-844B-1B42-C0ADBC43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7C1D0-6ABF-D7A6-7C9B-4C0CF4B0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6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7A00D-3286-24AA-25B5-E0DB04DA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416695-83C9-BAC4-4DCB-184E4EEF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AAC89-1C90-66F2-DFFE-2C4682A0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19C33-906B-9CD9-9DF1-7FAD5552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73AC2-42FC-052A-B52E-4A8F805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1DC9F2-4681-497B-8592-B4EA6AE6F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5948A3-922A-DE67-3AC7-F7FE19516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F1F5D-254D-77DB-B068-70DB3389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4C434-F881-48BC-F997-43C2A157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2458F-A864-86F5-5749-2FBFF1D4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A7D30-3EAB-EE1C-86AE-B2AF7B21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58A97-CF9B-47DE-6AF4-7E15BF60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B6C2D-E86F-60AF-2D50-DC005122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CBEC3-9C18-1911-5613-97D73DE0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A2760-08A8-6E9B-560C-5575B591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D37C5-20E3-320D-F470-71078D33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D68D48-C725-497F-F5EE-0CA02BA13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A1896-1395-FC85-B295-D88A14B48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5FE41-C42F-EB4F-C270-9B6BD409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027B9-ED8F-1E83-F94D-37710288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8D58-8349-F928-06A6-9A95D20D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249A8-04EF-FF0D-4722-B03F7953B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A7692-B477-CB10-98B4-C14C6346A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C8D39-EA49-EA50-247A-0DBF851C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1ECFA0-AFB8-731D-39B3-261BD71E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5BC5C-4F8F-8426-43E8-BA2FB7A1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8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BE783-E44C-1A2E-53E9-1ACE1C60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5F073-40C1-1005-CDCC-B0E6B0A7C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055949-1BF6-89CD-C01A-9AF87F212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CAC66-0160-7F4C-EE5D-C41B39729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AC259D-A29F-3EC6-EEBD-618016D8B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8636B1-6597-C47B-2EFE-1BF8A5C6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52085C-E32E-6A5F-DFDA-43FFE171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B31047-43E9-496B-C8CA-456D4F7C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9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62C30-D04A-65EC-04B1-BEDDF983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9ED13B-A48B-681F-F9C4-A0D138B9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92106E-3235-B418-EC1B-7438BF6D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11D76-EFCC-60E1-0255-846C56F9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1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80557-5B51-649C-8313-642E0CDB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930E71-A92B-2109-41CB-1BEE19A8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01BE5D-8E2F-59CC-072D-069EE3D8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6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29C41-DBA3-10CC-FE67-05D552E8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B9A1B-0F7E-DD26-E3E5-A04748FE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E2995A-DFFA-58D6-A4F9-3C763874A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89637C-5371-5926-A495-D13EEB85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0F09D-772C-1518-BCF7-524DD6B5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91B88B-0245-B82D-B78B-0A1A788D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8314C-5BF1-0C9B-1323-E662FB89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A6AEEE-1141-C679-0AD2-AB3DE0BF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FC8FC7-422F-34DE-069F-119C164D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E0D77-69AE-C720-7E06-581ED8C8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36991-CFB1-488E-D504-D9549815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88A37F-26D1-6C57-B6B1-B5531A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9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3CD3C7-709F-7DD2-5108-02079B4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949DB-A204-B4BA-AF49-8EB278801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6F389-013B-73F6-8B92-60FDDB44B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221B8-7D1F-4E78-98BC-5F7561D5C44E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441BF-285E-C32D-654B-507835CE8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713B9-15B5-F5D8-7358-C2391A991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0C44B-D6AD-4C9B-B553-3870A36F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5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128m1wh0mvgz3.cloudfront.ne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11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0.sv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9.sv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50.svg"/><Relationship Id="rId5" Type="http://schemas.openxmlformats.org/officeDocument/2006/relationships/image" Target="../media/image33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28.svg"/><Relationship Id="rId4" Type="http://schemas.openxmlformats.org/officeDocument/2006/relationships/image" Target="../media/image32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3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28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4.png"/><Relationship Id="rId26" Type="http://schemas.openxmlformats.org/officeDocument/2006/relationships/image" Target="../media/image49.png"/><Relationship Id="rId3" Type="http://schemas.openxmlformats.org/officeDocument/2006/relationships/image" Target="../media/image3.png"/><Relationship Id="rId21" Type="http://schemas.openxmlformats.org/officeDocument/2006/relationships/image" Target="../media/image67.svg"/><Relationship Id="rId34" Type="http://schemas.openxmlformats.org/officeDocument/2006/relationships/image" Target="../media/image84.png"/><Relationship Id="rId7" Type="http://schemas.openxmlformats.org/officeDocument/2006/relationships/image" Target="../media/image61.svg"/><Relationship Id="rId12" Type="http://schemas.openxmlformats.org/officeDocument/2006/relationships/image" Target="../media/image72.png"/><Relationship Id="rId17" Type="http://schemas.openxmlformats.org/officeDocument/2006/relationships/image" Target="../media/image48.svg"/><Relationship Id="rId25" Type="http://schemas.openxmlformats.org/officeDocument/2006/relationships/image" Target="../media/image69.svg"/><Relationship Id="rId33" Type="http://schemas.openxmlformats.org/officeDocument/2006/relationships/image" Target="../media/image8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20" Type="http://schemas.openxmlformats.org/officeDocument/2006/relationships/image" Target="../media/image66.png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1.svg"/><Relationship Id="rId24" Type="http://schemas.openxmlformats.org/officeDocument/2006/relationships/image" Target="../media/image68.png"/><Relationship Id="rId32" Type="http://schemas.openxmlformats.org/officeDocument/2006/relationships/image" Target="../media/image82.png"/><Relationship Id="rId5" Type="http://schemas.openxmlformats.org/officeDocument/2006/relationships/image" Target="../media/image28.svg"/><Relationship Id="rId15" Type="http://schemas.openxmlformats.org/officeDocument/2006/relationships/image" Target="../media/image65.svg"/><Relationship Id="rId23" Type="http://schemas.openxmlformats.org/officeDocument/2006/relationships/image" Target="../media/image77.svg"/><Relationship Id="rId28" Type="http://schemas.openxmlformats.org/officeDocument/2006/relationships/image" Target="../media/image78.png"/><Relationship Id="rId10" Type="http://schemas.openxmlformats.org/officeDocument/2006/relationships/image" Target="../media/image70.png"/><Relationship Id="rId19" Type="http://schemas.openxmlformats.org/officeDocument/2006/relationships/image" Target="../media/image75.svg"/><Relationship Id="rId31" Type="http://schemas.openxmlformats.org/officeDocument/2006/relationships/image" Target="../media/image81.svg"/><Relationship Id="rId4" Type="http://schemas.openxmlformats.org/officeDocument/2006/relationships/image" Target="../media/image27.png"/><Relationship Id="rId9" Type="http://schemas.openxmlformats.org/officeDocument/2006/relationships/image" Target="../media/image63.svg"/><Relationship Id="rId14" Type="http://schemas.openxmlformats.org/officeDocument/2006/relationships/image" Target="../media/image64.png"/><Relationship Id="rId22" Type="http://schemas.openxmlformats.org/officeDocument/2006/relationships/image" Target="../media/image76.png"/><Relationship Id="rId27" Type="http://schemas.openxmlformats.org/officeDocument/2006/relationships/image" Target="../media/image50.svg"/><Relationship Id="rId30" Type="http://schemas.openxmlformats.org/officeDocument/2006/relationships/image" Target="../media/image80.png"/><Relationship Id="rId35" Type="http://schemas.openxmlformats.org/officeDocument/2006/relationships/image" Target="../media/image85.svg"/><Relationship Id="rId8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47.png"/><Relationship Id="rId3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5" Type="http://schemas.openxmlformats.org/officeDocument/2006/relationships/image" Target="../media/image86.png"/><Relationship Id="rId10" Type="http://schemas.openxmlformats.org/officeDocument/2006/relationships/image" Target="../media/image63.svg"/><Relationship Id="rId4" Type="http://schemas.openxmlformats.org/officeDocument/2006/relationships/image" Target="../media/image77.svg"/><Relationship Id="rId9" Type="http://schemas.openxmlformats.org/officeDocument/2006/relationships/image" Target="../media/image62.png"/><Relationship Id="rId1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49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5" Type="http://schemas.openxmlformats.org/officeDocument/2006/relationships/image" Target="../media/image86.png"/><Relationship Id="rId10" Type="http://schemas.openxmlformats.org/officeDocument/2006/relationships/image" Target="../media/image48.svg"/><Relationship Id="rId4" Type="http://schemas.openxmlformats.org/officeDocument/2006/relationships/image" Target="../media/image67.sv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86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47.png"/><Relationship Id="rId5" Type="http://schemas.openxmlformats.org/officeDocument/2006/relationships/image" Target="../media/image62.png"/><Relationship Id="rId10" Type="http://schemas.openxmlformats.org/officeDocument/2006/relationships/image" Target="../media/image96.svg"/><Relationship Id="rId4" Type="http://schemas.openxmlformats.org/officeDocument/2006/relationships/image" Target="../media/image71.svg"/><Relationship Id="rId9" Type="http://schemas.openxmlformats.org/officeDocument/2006/relationships/image" Target="../media/image95.png"/><Relationship Id="rId14" Type="http://schemas.openxmlformats.org/officeDocument/2006/relationships/image" Target="../media/image8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7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비즈니스 영역으로 확대되는 스트리밍">
            <a:extLst>
              <a:ext uri="{FF2B5EF4-FFF2-40B4-BE49-F238E27FC236}">
                <a16:creationId xmlns:a16="http://schemas.microsoft.com/office/drawing/2014/main" id="{C4CCD145-F96A-7585-B8C6-408CCD21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F1235A-CF97-EA87-0322-949E8BC41C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9A0B0-F7F6-644E-0DF6-DCFC4FA3E553}"/>
              </a:ext>
            </a:extLst>
          </p:cNvPr>
          <p:cNvGrpSpPr/>
          <p:nvPr/>
        </p:nvGrpSpPr>
        <p:grpSpPr>
          <a:xfrm>
            <a:off x="3348203" y="2828835"/>
            <a:ext cx="5495593" cy="1200329"/>
            <a:chOff x="3590148" y="1917833"/>
            <a:chExt cx="5495593" cy="12003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04F21C-5A13-A142-F4FC-89BACF426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148" y="2033422"/>
              <a:ext cx="970956" cy="10847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4F312-B36C-9E3A-928F-2226776F4D55}"/>
                </a:ext>
              </a:extLst>
            </p:cNvPr>
            <p:cNvSpPr txBox="1"/>
            <p:nvPr/>
          </p:nvSpPr>
          <p:spPr>
            <a:xfrm>
              <a:off x="4640613" y="1917833"/>
              <a:ext cx="44451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CLOUMER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9C48E0-B75A-CC57-A3C0-AEC4E93F7836}"/>
                </a:ext>
              </a:extLst>
            </p:cNvPr>
            <p:cNvSpPr txBox="1"/>
            <p:nvPr/>
          </p:nvSpPr>
          <p:spPr>
            <a:xfrm>
              <a:off x="4799631" y="2748830"/>
              <a:ext cx="4127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STREAMING SERVICES USING CLOUD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222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DE810-71CC-1BFB-D76F-9050EA1CEDA6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E9BB9-ABA3-324F-FEA7-68A576A23E67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D98B46-78CD-2D2D-C247-A7A90C525404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3D98A3-0DDC-BB97-E0FE-70A47523E440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5FFB2A-959C-7F98-F3E9-5B06F05CA886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CA5B61C-27F2-B6AB-7722-8C57950A1070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2C311-6635-9741-6467-965F90E1004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23EB97-7750-5318-FFFD-327DF8B27AC7}"/>
              </a:ext>
            </a:extLst>
          </p:cNvPr>
          <p:cNvGrpSpPr/>
          <p:nvPr/>
        </p:nvGrpSpPr>
        <p:grpSpPr>
          <a:xfrm>
            <a:off x="310694" y="2916989"/>
            <a:ext cx="2105594" cy="1024021"/>
            <a:chOff x="5583989" y="103795"/>
            <a:chExt cx="2105594" cy="1024021"/>
          </a:xfrm>
        </p:grpSpPr>
        <p:pic>
          <p:nvPicPr>
            <p:cNvPr id="1026" name="Picture 2" descr="Home - Free web icons">
              <a:extLst>
                <a:ext uri="{FF2B5EF4-FFF2-40B4-BE49-F238E27FC236}">
                  <a16:creationId xmlns:a16="http://schemas.microsoft.com/office/drawing/2014/main" id="{87BE3691-D5E7-4DEB-CC7E-BC8CF129F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989" y="103795"/>
              <a:ext cx="1024021" cy="102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27A73-64A6-A7CF-6B82-56D22220724C}"/>
                </a:ext>
              </a:extLst>
            </p:cNvPr>
            <p:cNvSpPr txBox="1"/>
            <p:nvPr/>
          </p:nvSpPr>
          <p:spPr>
            <a:xfrm>
              <a:off x="6735476" y="48105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 Black" panose="020B0A04020102020204" pitchFamily="34" charset="0"/>
                </a:rPr>
                <a:t>HOME</a:t>
              </a:r>
              <a:endParaRPr lang="ko-KR" altLang="en-US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57ACCA-2255-72FD-DA8A-07B22B9BB9AD}"/>
              </a:ext>
            </a:extLst>
          </p:cNvPr>
          <p:cNvGrpSpPr/>
          <p:nvPr/>
        </p:nvGrpSpPr>
        <p:grpSpPr>
          <a:xfrm>
            <a:off x="2841840" y="544940"/>
            <a:ext cx="5898686" cy="5738931"/>
            <a:chOff x="2841840" y="544940"/>
            <a:chExt cx="5898686" cy="573893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7E12DA9-529D-0C8A-8E28-3D7C729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840" y="544940"/>
              <a:ext cx="5898686" cy="573893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92DD35F-9EFD-D49A-4387-70699F29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9455" y="544940"/>
              <a:ext cx="1301071" cy="5228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B6FC2-54E5-2504-10A0-ABD76B318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16" y="1067800"/>
            <a:ext cx="5008868" cy="573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8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2425B1-9E1D-8865-71D6-CC9A73E846C7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324CD-3780-8142-1924-CB50D5EE41CF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6EE510E-DF80-8A97-B612-4DEE3392A1AF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83E754-E5CC-8FF8-CA6E-384D84AA6824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BE564CE-9F57-6F6A-DA05-814E714A1900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2CA88F-B69B-EE79-D116-1D2D2D3FC046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69C3D8-E668-FD16-581E-98B67AABC5D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4104" name="Picture 8" descr="Plan Icons - Free SVG &amp; PNG Plan Images - Noun Project">
            <a:extLst>
              <a:ext uri="{FF2B5EF4-FFF2-40B4-BE49-F238E27FC236}">
                <a16:creationId xmlns:a16="http://schemas.microsoft.com/office/drawing/2014/main" id="{12D665D6-F2BA-3519-415E-0491D131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574" y="4723500"/>
            <a:ext cx="2433787" cy="24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727FAC-C2F6-8557-F734-7124FA3F615D}"/>
              </a:ext>
            </a:extLst>
          </p:cNvPr>
          <p:cNvGrpSpPr/>
          <p:nvPr/>
        </p:nvGrpSpPr>
        <p:grpSpPr>
          <a:xfrm>
            <a:off x="598208" y="945207"/>
            <a:ext cx="10995583" cy="5611741"/>
            <a:chOff x="598208" y="945207"/>
            <a:chExt cx="10995583" cy="561174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F027B1-C16B-4B34-DBD5-5C4ECAE0E5CA}"/>
                </a:ext>
              </a:extLst>
            </p:cNvPr>
            <p:cNvSpPr/>
            <p:nvPr/>
          </p:nvSpPr>
          <p:spPr>
            <a:xfrm>
              <a:off x="598208" y="945208"/>
              <a:ext cx="10984472" cy="56117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Home - Free web icons">
              <a:extLst>
                <a:ext uri="{FF2B5EF4-FFF2-40B4-BE49-F238E27FC236}">
                  <a16:creationId xmlns:a16="http://schemas.microsoft.com/office/drawing/2014/main" id="{8B2CAA4C-4124-4109-4436-59B83781A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058779"/>
              <a:ext cx="587577" cy="58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User - Free social icons">
              <a:extLst>
                <a:ext uri="{FF2B5EF4-FFF2-40B4-BE49-F238E27FC236}">
                  <a16:creationId xmlns:a16="http://schemas.microsoft.com/office/drawing/2014/main" id="{5557D63B-6C32-02DE-4D2F-35D60403C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9685" y="1058778"/>
              <a:ext cx="587578" cy="58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7A8D593E-979D-6618-DBA7-F3F4014A6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690" y="1058778"/>
              <a:ext cx="587578" cy="58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AF3084-9813-39AC-0F2D-2EFA4595F736}"/>
                </a:ext>
              </a:extLst>
            </p:cNvPr>
            <p:cNvSpPr/>
            <p:nvPr/>
          </p:nvSpPr>
          <p:spPr>
            <a:xfrm>
              <a:off x="609320" y="945207"/>
              <a:ext cx="10984471" cy="787339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95E90-2714-B3C5-F191-F5C5E6E3A1A2}"/>
                </a:ext>
              </a:extLst>
            </p:cNvPr>
            <p:cNvSpPr/>
            <p:nvPr/>
          </p:nvSpPr>
          <p:spPr>
            <a:xfrm>
              <a:off x="609320" y="1732546"/>
              <a:ext cx="1748850" cy="482440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2" descr="User - Free social icons">
              <a:extLst>
                <a:ext uri="{FF2B5EF4-FFF2-40B4-BE49-F238E27FC236}">
                  <a16:creationId xmlns:a16="http://schemas.microsoft.com/office/drawing/2014/main" id="{D7279E67-8A01-D5D4-F5FB-D88CFB5F3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992911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User - Free social icons">
              <a:extLst>
                <a:ext uri="{FF2B5EF4-FFF2-40B4-BE49-F238E27FC236}">
                  <a16:creationId xmlns:a16="http://schemas.microsoft.com/office/drawing/2014/main" id="{007BA676-4D56-7570-A9D4-0F9BA1F5B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6" y="2519884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User - Free social icons">
              <a:extLst>
                <a:ext uri="{FF2B5EF4-FFF2-40B4-BE49-F238E27FC236}">
                  <a16:creationId xmlns:a16="http://schemas.microsoft.com/office/drawing/2014/main" id="{1312AF07-149E-072B-8238-05C0E704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5" y="3046857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User - Free social icons">
              <a:extLst>
                <a:ext uri="{FF2B5EF4-FFF2-40B4-BE49-F238E27FC236}">
                  <a16:creationId xmlns:a16="http://schemas.microsoft.com/office/drawing/2014/main" id="{9AE730FA-1843-3BD0-79FF-9F3917D76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034" y="2196700"/>
              <a:ext cx="966858" cy="966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11C35B8-8592-7E1B-2EC3-CB3301A5E152}"/>
                </a:ext>
              </a:extLst>
            </p:cNvPr>
            <p:cNvSpPr/>
            <p:nvPr/>
          </p:nvSpPr>
          <p:spPr>
            <a:xfrm>
              <a:off x="2762878" y="3531684"/>
              <a:ext cx="4601497" cy="540774"/>
            </a:xfrm>
            <a:prstGeom prst="round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27BEF1C-878A-CD55-2767-EF622AFC61B1}"/>
                </a:ext>
              </a:extLst>
            </p:cNvPr>
            <p:cNvSpPr/>
            <p:nvPr/>
          </p:nvSpPr>
          <p:spPr>
            <a:xfrm>
              <a:off x="2762877" y="4182726"/>
              <a:ext cx="4601497" cy="540774"/>
            </a:xfrm>
            <a:prstGeom prst="round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3F7F83-7975-09F4-D2D2-C8DF680E14C3}"/>
                </a:ext>
              </a:extLst>
            </p:cNvPr>
            <p:cNvSpPr/>
            <p:nvPr/>
          </p:nvSpPr>
          <p:spPr>
            <a:xfrm>
              <a:off x="2762877" y="4833768"/>
              <a:ext cx="4601497" cy="540774"/>
            </a:xfrm>
            <a:prstGeom prst="round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B553801-CB5D-49F3-2AAA-699658CEE810}"/>
                </a:ext>
              </a:extLst>
            </p:cNvPr>
            <p:cNvSpPr/>
            <p:nvPr/>
          </p:nvSpPr>
          <p:spPr>
            <a:xfrm>
              <a:off x="2762877" y="5593114"/>
              <a:ext cx="1327342" cy="528245"/>
            </a:xfrm>
            <a:prstGeom prst="round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FA48C46-112F-B74D-9F79-873565421903}"/>
                </a:ext>
              </a:extLst>
            </p:cNvPr>
            <p:cNvSpPr/>
            <p:nvPr/>
          </p:nvSpPr>
          <p:spPr>
            <a:xfrm>
              <a:off x="4245101" y="5593113"/>
              <a:ext cx="1327342" cy="528245"/>
            </a:xfrm>
            <a:prstGeom prst="round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95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DE810-71CC-1BFB-D76F-9050EA1CEDA6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E9BB9-ABA3-324F-FEA7-68A576A23E67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D98B46-78CD-2D2D-C247-A7A90C525404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3D98A3-0DDC-BB97-E0FE-70A47523E440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5FFB2A-959C-7F98-F3E9-5B06F05CA886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CA5B61C-27F2-B6AB-7722-8C57950A1070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2C311-6635-9741-6467-965F90E1004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E1C4C2-D24F-D448-38BA-77220715BE95}"/>
              </a:ext>
            </a:extLst>
          </p:cNvPr>
          <p:cNvGrpSpPr/>
          <p:nvPr/>
        </p:nvGrpSpPr>
        <p:grpSpPr>
          <a:xfrm>
            <a:off x="1999158" y="3005840"/>
            <a:ext cx="2137046" cy="853489"/>
            <a:chOff x="4966439" y="118195"/>
            <a:chExt cx="2137046" cy="8534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27A73-64A6-A7CF-6B82-56D22220724C}"/>
                </a:ext>
              </a:extLst>
            </p:cNvPr>
            <p:cNvSpPr txBox="1"/>
            <p:nvPr/>
          </p:nvSpPr>
          <p:spPr>
            <a:xfrm>
              <a:off x="5819928" y="360274"/>
              <a:ext cx="1283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 Black" panose="020B0A04020102020204" pitchFamily="34" charset="0"/>
                </a:rPr>
                <a:t>PROFILE</a:t>
              </a:r>
              <a:endParaRPr lang="ko-KR" altLang="en-US" dirty="0">
                <a:latin typeface="Arial Black" panose="020B0A04020102020204" pitchFamily="34" charset="0"/>
              </a:endParaRPr>
            </a:p>
          </p:txBody>
        </p:sp>
        <p:pic>
          <p:nvPicPr>
            <p:cNvPr id="3074" name="Picture 2" descr="User - Free social icons">
              <a:extLst>
                <a:ext uri="{FF2B5EF4-FFF2-40B4-BE49-F238E27FC236}">
                  <a16:creationId xmlns:a16="http://schemas.microsoft.com/office/drawing/2014/main" id="{4809DC97-E491-039E-F52A-5938E1545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439" y="118195"/>
              <a:ext cx="853489" cy="853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B3DFE9D-892A-EDA8-E5A3-654CF682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72" y="859493"/>
            <a:ext cx="5556432" cy="5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2425B1-9E1D-8865-71D6-CC9A73E846C7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324CD-3780-8142-1924-CB50D5EE41CF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6EE510E-DF80-8A97-B612-4DEE3392A1AF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83E754-E5CC-8FF8-CA6E-384D84AA6824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BE564CE-9F57-6F6A-DA05-814E714A1900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2CA88F-B69B-EE79-D116-1D2D2D3FC046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69C3D8-E668-FD16-581E-98B67AABC5D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4104" name="Picture 8" descr="Plan Icons - Free SVG &amp; PNG Plan Images - Noun Project">
            <a:extLst>
              <a:ext uri="{FF2B5EF4-FFF2-40B4-BE49-F238E27FC236}">
                <a16:creationId xmlns:a16="http://schemas.microsoft.com/office/drawing/2014/main" id="{12D665D6-F2BA-3519-415E-0491D131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574" y="4723500"/>
            <a:ext cx="2433787" cy="24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10480A-E307-0BB9-9210-214D39EF7A8F}"/>
              </a:ext>
            </a:extLst>
          </p:cNvPr>
          <p:cNvGrpSpPr/>
          <p:nvPr/>
        </p:nvGrpSpPr>
        <p:grpSpPr>
          <a:xfrm>
            <a:off x="598208" y="945207"/>
            <a:ext cx="10995583" cy="5611741"/>
            <a:chOff x="598208" y="945207"/>
            <a:chExt cx="10995583" cy="561174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F027B1-C16B-4B34-DBD5-5C4ECAE0E5CA}"/>
                </a:ext>
              </a:extLst>
            </p:cNvPr>
            <p:cNvSpPr/>
            <p:nvPr/>
          </p:nvSpPr>
          <p:spPr>
            <a:xfrm>
              <a:off x="598208" y="945208"/>
              <a:ext cx="10984472" cy="56117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Home - Free web icons">
              <a:extLst>
                <a:ext uri="{FF2B5EF4-FFF2-40B4-BE49-F238E27FC236}">
                  <a16:creationId xmlns:a16="http://schemas.microsoft.com/office/drawing/2014/main" id="{8B2CAA4C-4124-4109-4436-59B83781A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058779"/>
              <a:ext cx="587577" cy="58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User - Free social icons">
              <a:extLst>
                <a:ext uri="{FF2B5EF4-FFF2-40B4-BE49-F238E27FC236}">
                  <a16:creationId xmlns:a16="http://schemas.microsoft.com/office/drawing/2014/main" id="{5557D63B-6C32-02DE-4D2F-35D60403C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9685" y="1058778"/>
              <a:ext cx="587578" cy="58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7A8D593E-979D-6618-DBA7-F3F4014A6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690" y="1058778"/>
              <a:ext cx="587578" cy="58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AF3084-9813-39AC-0F2D-2EFA4595F736}"/>
                </a:ext>
              </a:extLst>
            </p:cNvPr>
            <p:cNvSpPr/>
            <p:nvPr/>
          </p:nvSpPr>
          <p:spPr>
            <a:xfrm>
              <a:off x="609320" y="945207"/>
              <a:ext cx="10984471" cy="787339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95E90-2714-B3C5-F191-F5C5E6E3A1A2}"/>
                </a:ext>
              </a:extLst>
            </p:cNvPr>
            <p:cNvSpPr/>
            <p:nvPr/>
          </p:nvSpPr>
          <p:spPr>
            <a:xfrm>
              <a:off x="609320" y="1732546"/>
              <a:ext cx="1748850" cy="482440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2" descr="User - Free social icons">
              <a:extLst>
                <a:ext uri="{FF2B5EF4-FFF2-40B4-BE49-F238E27FC236}">
                  <a16:creationId xmlns:a16="http://schemas.microsoft.com/office/drawing/2014/main" id="{D7279E67-8A01-D5D4-F5FB-D88CFB5F3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992911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User - Free social icons">
              <a:extLst>
                <a:ext uri="{FF2B5EF4-FFF2-40B4-BE49-F238E27FC236}">
                  <a16:creationId xmlns:a16="http://schemas.microsoft.com/office/drawing/2014/main" id="{007BA676-4D56-7570-A9D4-0F9BA1F5B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6" y="2519884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User - Free social icons">
              <a:extLst>
                <a:ext uri="{FF2B5EF4-FFF2-40B4-BE49-F238E27FC236}">
                  <a16:creationId xmlns:a16="http://schemas.microsoft.com/office/drawing/2014/main" id="{1312AF07-149E-072B-8238-05C0E704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5" y="3046857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D090F1-6A3B-6883-04E1-88EEE222F0F3}"/>
                </a:ext>
              </a:extLst>
            </p:cNvPr>
            <p:cNvSpPr/>
            <p:nvPr/>
          </p:nvSpPr>
          <p:spPr>
            <a:xfrm>
              <a:off x="2369281" y="1719999"/>
              <a:ext cx="6499415" cy="3953213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CA3875-2C6D-E49F-4BBD-F80EC12E2E8A}"/>
                </a:ext>
              </a:extLst>
            </p:cNvPr>
            <p:cNvSpPr/>
            <p:nvPr/>
          </p:nvSpPr>
          <p:spPr>
            <a:xfrm>
              <a:off x="8868696" y="1732546"/>
              <a:ext cx="2719539" cy="3940666"/>
            </a:xfrm>
            <a:prstGeom prst="rect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56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DE810-71CC-1BFB-D76F-9050EA1CEDA6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E9BB9-ABA3-324F-FEA7-68A576A23E67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D98B46-78CD-2D2D-C247-A7A90C525404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3D98A3-0DDC-BB97-E0FE-70A47523E440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5FFB2A-959C-7F98-F3E9-5B06F05CA886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CA5B61C-27F2-B6AB-7722-8C57950A1070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2C311-6635-9741-6467-965F90E1004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152044-12F8-9BAC-6A60-3C071F9287C6}"/>
              </a:ext>
            </a:extLst>
          </p:cNvPr>
          <p:cNvGrpSpPr/>
          <p:nvPr/>
        </p:nvGrpSpPr>
        <p:grpSpPr>
          <a:xfrm>
            <a:off x="4635699" y="391051"/>
            <a:ext cx="2920602" cy="1080000"/>
            <a:chOff x="5455075" y="37305"/>
            <a:chExt cx="2920602" cy="1080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27A73-64A6-A7CF-6B82-56D22220724C}"/>
                </a:ext>
              </a:extLst>
            </p:cNvPr>
            <p:cNvSpPr txBox="1"/>
            <p:nvPr/>
          </p:nvSpPr>
          <p:spPr>
            <a:xfrm>
              <a:off x="6639304" y="36027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 Black" panose="020B0A04020102020204" pitchFamily="34" charset="0"/>
                </a:rPr>
                <a:t>STREAMING</a:t>
              </a:r>
              <a:endParaRPr lang="ko-KR" altLang="en-US" dirty="0">
                <a:latin typeface="Arial Black" panose="020B0A04020102020204" pitchFamily="34" charset="0"/>
              </a:endParaRPr>
            </a:p>
          </p:txBody>
        </p:sp>
        <p:pic>
          <p:nvPicPr>
            <p:cNvPr id="2050" name="Picture 2" descr="Monitor - Free computer icons">
              <a:extLst>
                <a:ext uri="{FF2B5EF4-FFF2-40B4-BE49-F238E27FC236}">
                  <a16:creationId xmlns:a16="http://schemas.microsoft.com/office/drawing/2014/main" id="{460F6086-5D5B-51C6-F606-3B8FD1144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075" y="3730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66FEC3C-C316-957C-C6E1-F88C6233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8" y="1822663"/>
            <a:ext cx="11667544" cy="4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DE810-71CC-1BFB-D76F-9050EA1CEDA6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E9BB9-ABA3-324F-FEA7-68A576A23E67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D98B46-78CD-2D2D-C247-A7A90C525404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3D98A3-0DDC-BB97-E0FE-70A47523E440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5FFB2A-959C-7F98-F3E9-5B06F05CA886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CA5B61C-27F2-B6AB-7722-8C57950A1070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2C311-6635-9741-6467-965F90E1004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152044-12F8-9BAC-6A60-3C071F9287C6}"/>
              </a:ext>
            </a:extLst>
          </p:cNvPr>
          <p:cNvGrpSpPr/>
          <p:nvPr/>
        </p:nvGrpSpPr>
        <p:grpSpPr>
          <a:xfrm>
            <a:off x="4635698" y="379512"/>
            <a:ext cx="2920602" cy="1080000"/>
            <a:chOff x="5455075" y="37305"/>
            <a:chExt cx="2920602" cy="1080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227A73-64A6-A7CF-6B82-56D22220724C}"/>
                </a:ext>
              </a:extLst>
            </p:cNvPr>
            <p:cNvSpPr txBox="1"/>
            <p:nvPr/>
          </p:nvSpPr>
          <p:spPr>
            <a:xfrm>
              <a:off x="6639304" y="36027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 Black" panose="020B0A04020102020204" pitchFamily="34" charset="0"/>
                </a:rPr>
                <a:t>STREAMING</a:t>
              </a:r>
              <a:endParaRPr lang="ko-KR" altLang="en-US" dirty="0">
                <a:latin typeface="Arial Black" panose="020B0A04020102020204" pitchFamily="34" charset="0"/>
              </a:endParaRPr>
            </a:p>
          </p:txBody>
        </p:sp>
        <p:pic>
          <p:nvPicPr>
            <p:cNvPr id="2050" name="Picture 2" descr="Monitor - Free computer icons">
              <a:extLst>
                <a:ext uri="{FF2B5EF4-FFF2-40B4-BE49-F238E27FC236}">
                  <a16:creationId xmlns:a16="http://schemas.microsoft.com/office/drawing/2014/main" id="{460F6086-5D5B-51C6-F606-3B8FD1144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075" y="3730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D046E88-9D66-F0CC-0CC9-92CAB284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4" y="2016022"/>
            <a:ext cx="11788450" cy="42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2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DE810-71CC-1BFB-D76F-9050EA1CEDA6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E9BB9-ABA3-324F-FEA7-68A576A23E67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D98B46-78CD-2D2D-C247-A7A90C525404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3D98A3-0DDC-BB97-E0FE-70A47523E440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5FFB2A-959C-7F98-F3E9-5B06F05CA886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CA5B61C-27F2-B6AB-7722-8C57950A1070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2C311-6635-9741-6467-965F90E1004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AD743F0-2E54-9DF8-00DC-12A36676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28" b="11360"/>
          <a:stretch>
            <a:fillRect/>
          </a:stretch>
        </p:blipFill>
        <p:spPr>
          <a:xfrm>
            <a:off x="0" y="1029905"/>
            <a:ext cx="6858000" cy="5308942"/>
          </a:xfrm>
          <a:custGeom>
            <a:avLst/>
            <a:gdLst>
              <a:gd name="connsiteX0" fmla="*/ 0 w 6858000"/>
              <a:gd name="connsiteY0" fmla="*/ 0 h 5308942"/>
              <a:gd name="connsiteX1" fmla="*/ 6858000 w 6858000"/>
              <a:gd name="connsiteY1" fmla="*/ 0 h 5308942"/>
              <a:gd name="connsiteX2" fmla="*/ 6858000 w 6858000"/>
              <a:gd name="connsiteY2" fmla="*/ 5308942 h 5308942"/>
              <a:gd name="connsiteX3" fmla="*/ 0 w 6858000"/>
              <a:gd name="connsiteY3" fmla="*/ 5308942 h 530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5308942">
                <a:moveTo>
                  <a:pt x="0" y="0"/>
                </a:moveTo>
                <a:lnTo>
                  <a:pt x="6858000" y="0"/>
                </a:lnTo>
                <a:lnTo>
                  <a:pt x="6858000" y="5308942"/>
                </a:lnTo>
                <a:lnTo>
                  <a:pt x="0" y="5308942"/>
                </a:lnTo>
                <a:close/>
              </a:path>
            </a:pathLst>
          </a:cu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F01E3E-B0DB-990C-7E3B-81A173929E70}"/>
              </a:ext>
            </a:extLst>
          </p:cNvPr>
          <p:cNvSpPr/>
          <p:nvPr/>
        </p:nvSpPr>
        <p:spPr>
          <a:xfrm>
            <a:off x="11436904" y="1029904"/>
            <a:ext cx="763431" cy="530894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54F898-A12E-81C3-12B2-5FAE67B1C969}"/>
              </a:ext>
            </a:extLst>
          </p:cNvPr>
          <p:cNvGrpSpPr/>
          <p:nvPr/>
        </p:nvGrpSpPr>
        <p:grpSpPr>
          <a:xfrm>
            <a:off x="8031452" y="2313000"/>
            <a:ext cx="2232000" cy="2232000"/>
            <a:chOff x="7887451" y="2168999"/>
            <a:chExt cx="2520000" cy="252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F76CE02-536B-4707-5179-195097DEA2B7}"/>
                </a:ext>
              </a:extLst>
            </p:cNvPr>
            <p:cNvSpPr/>
            <p:nvPr/>
          </p:nvSpPr>
          <p:spPr>
            <a:xfrm>
              <a:off x="7887451" y="2168999"/>
              <a:ext cx="2520000" cy="252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hlinkClick r:id="rId3"/>
              <a:extLst>
                <a:ext uri="{FF2B5EF4-FFF2-40B4-BE49-F238E27FC236}">
                  <a16:creationId xmlns:a16="http://schemas.microsoft.com/office/drawing/2014/main" id="{8DD49A82-DAF4-8FC3-9843-7B6B25F8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6364" y="2679871"/>
              <a:ext cx="1341096" cy="14982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6F30FE-4E9C-D718-3CEE-3E43496EE253}"/>
              </a:ext>
            </a:extLst>
          </p:cNvPr>
          <p:cNvSpPr txBox="1"/>
          <p:nvPr/>
        </p:nvSpPr>
        <p:spPr>
          <a:xfrm>
            <a:off x="8143811" y="473312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Arial Black" panose="020B0A04020102020204" pitchFamily="34" charset="0"/>
                <a:ea typeface="나눔고딕 ExtraBold" panose="020D0904000000000000" pitchFamily="50" charset="-127"/>
              </a:rPr>
              <a:t>cloumer.kro.kr</a:t>
            </a:r>
          </a:p>
        </p:txBody>
      </p:sp>
    </p:spTree>
    <p:extLst>
      <p:ext uri="{BB962C8B-B14F-4D97-AF65-F5344CB8AC3E}">
        <p14:creationId xmlns:p14="http://schemas.microsoft.com/office/powerpoint/2010/main" val="212835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0F8345-1A9C-5E2C-6B52-89E858F8542D}"/>
              </a:ext>
            </a:extLst>
          </p:cNvPr>
          <p:cNvSpPr txBox="1"/>
          <p:nvPr/>
        </p:nvSpPr>
        <p:spPr>
          <a:xfrm>
            <a:off x="4729924" y="4308702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SERVERLESS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01010-CBFD-D950-C1B5-F84A5D3DEA71}"/>
              </a:ext>
            </a:extLst>
          </p:cNvPr>
          <p:cNvSpPr txBox="1"/>
          <p:nvPr/>
        </p:nvSpPr>
        <p:spPr>
          <a:xfrm>
            <a:off x="3715379" y="4893477"/>
            <a:ext cx="47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Utilized CLOUD Architecture Serverless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4B5B52-D80A-5E66-EC00-6503051772A1}"/>
              </a:ext>
            </a:extLst>
          </p:cNvPr>
          <p:cNvGrpSpPr/>
          <p:nvPr/>
        </p:nvGrpSpPr>
        <p:grpSpPr>
          <a:xfrm>
            <a:off x="0" y="0"/>
            <a:ext cx="12192000" cy="4304197"/>
            <a:chOff x="0" y="0"/>
            <a:chExt cx="12192000" cy="4304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21DA80-E254-8B0A-FD01-64F0CFA990AD}"/>
                </a:ext>
              </a:extLst>
            </p:cNvPr>
            <p:cNvSpPr/>
            <p:nvPr/>
          </p:nvSpPr>
          <p:spPr>
            <a:xfrm>
              <a:off x="0" y="0"/>
              <a:ext cx="12192000" cy="35613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9D4BBB-EC84-B123-4273-8A67B54FAF6A}"/>
                </a:ext>
              </a:extLst>
            </p:cNvPr>
            <p:cNvSpPr txBox="1"/>
            <p:nvPr/>
          </p:nvSpPr>
          <p:spPr>
            <a:xfrm>
              <a:off x="4490276" y="1657318"/>
              <a:ext cx="3025187" cy="2646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16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09935D-C3BA-5B8A-1250-54CEE8E5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379" y="510480"/>
              <a:ext cx="585240" cy="65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311023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6" descr="GitHub Logos and Usage · GitHub">
            <a:extLst>
              <a:ext uri="{FF2B5EF4-FFF2-40B4-BE49-F238E27FC236}">
                <a16:creationId xmlns:a16="http://schemas.microsoft.com/office/drawing/2014/main" id="{17E9E941-3981-8411-51D4-D9A5821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" y="116011"/>
            <a:ext cx="1272571" cy="12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2375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Develop Architecture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Picture 6" descr="GitHub Logos and Usage · GitHub">
            <a:extLst>
              <a:ext uri="{FF2B5EF4-FFF2-40B4-BE49-F238E27FC236}">
                <a16:creationId xmlns:a16="http://schemas.microsoft.com/office/drawing/2014/main" id="{9771EAB4-0B37-0BA2-20EC-F63494E1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06" y="2509798"/>
            <a:ext cx="861030" cy="87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55" descr="AWS Cloud group icon with AWS logo.">
            <a:extLst>
              <a:ext uri="{FF2B5EF4-FFF2-40B4-BE49-F238E27FC236}">
                <a16:creationId xmlns:a16="http://schemas.microsoft.com/office/drawing/2014/main" id="{9356A714-1308-6C75-9C1C-5198295B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6165" y="4725841"/>
            <a:ext cx="592363" cy="592363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C953491-424A-6E4C-F517-7193BB38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778631" y="2616226"/>
            <a:ext cx="659897" cy="6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A8E1AF2-740E-09F1-8FC4-2EE34E10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7218" y="4692075"/>
            <a:ext cx="582565" cy="6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699FCDE-91D9-8B8A-5637-B222162B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6152" y="3594160"/>
            <a:ext cx="781715" cy="7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5BCE5E0-35A7-101D-95EB-3BF20C55F0A5}"/>
              </a:ext>
            </a:extLst>
          </p:cNvPr>
          <p:cNvGrpSpPr/>
          <p:nvPr/>
        </p:nvGrpSpPr>
        <p:grpSpPr>
          <a:xfrm>
            <a:off x="1455419" y="4604428"/>
            <a:ext cx="1187075" cy="812774"/>
            <a:chOff x="1415667" y="3409137"/>
            <a:chExt cx="1187075" cy="812774"/>
          </a:xfrm>
        </p:grpSpPr>
        <p:pic>
          <p:nvPicPr>
            <p:cNvPr id="16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FFC1BA7D-AA6E-06FA-BA0E-F9652738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1780605" y="340913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5BC0F1B9-8D3F-B8C1-388A-C271E6932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5667" y="3944912"/>
              <a:ext cx="1187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Authenticated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2037E9-635D-A4B3-B13D-DF5964CAC283}"/>
              </a:ext>
            </a:extLst>
          </p:cNvPr>
          <p:cNvGrpSpPr/>
          <p:nvPr/>
        </p:nvGrpSpPr>
        <p:grpSpPr>
          <a:xfrm>
            <a:off x="1455418" y="2616226"/>
            <a:ext cx="1187075" cy="812774"/>
            <a:chOff x="2181974" y="5127587"/>
            <a:chExt cx="1187075" cy="812774"/>
          </a:xfrm>
        </p:grpSpPr>
        <p:pic>
          <p:nvPicPr>
            <p:cNvPr id="18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2597C1C3-BC68-3AD7-FE68-0BC9B888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2546912" y="51275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E11CA6DD-9009-1D3E-FF23-9CCE9D5A4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974" y="5663362"/>
              <a:ext cx="1187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</a:t>
              </a:r>
            </a:p>
          </p:txBody>
        </p:sp>
      </p:grpSp>
      <p:grpSp>
        <p:nvGrpSpPr>
          <p:cNvPr id="31" name="Group 56" descr="Horizontal split single arrow pointing right.">
            <a:extLst>
              <a:ext uri="{FF2B5EF4-FFF2-40B4-BE49-F238E27FC236}">
                <a16:creationId xmlns:a16="http://schemas.microsoft.com/office/drawing/2014/main" id="{7EE93053-AF23-562F-2098-BB07F12BC1F9}"/>
              </a:ext>
            </a:extLst>
          </p:cNvPr>
          <p:cNvGrpSpPr>
            <a:grpSpLocks/>
          </p:cNvGrpSpPr>
          <p:nvPr/>
        </p:nvGrpSpPr>
        <p:grpSpPr bwMode="auto">
          <a:xfrm>
            <a:off x="2623442" y="3073426"/>
            <a:ext cx="1747623" cy="1831949"/>
            <a:chOff x="2684662" y="1051134"/>
            <a:chExt cx="1483636" cy="331243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7A787885-322A-0DDF-4591-6A7BE51AA4B7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36" name="Straight Arrow Connector 58">
              <a:extLst>
                <a:ext uri="{FF2B5EF4-FFF2-40B4-BE49-F238E27FC236}">
                  <a16:creationId xmlns:a16="http://schemas.microsoft.com/office/drawing/2014/main" id="{6CA9DB25-5221-0097-3983-506D902325E2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Elbow Connector 22" descr="Elbow horizontal arrow pointing right (1).">
            <a:extLst>
              <a:ext uri="{FF2B5EF4-FFF2-40B4-BE49-F238E27FC236}">
                <a16:creationId xmlns:a16="http://schemas.microsoft.com/office/drawing/2014/main" id="{26AEF8BC-0B0C-4AB3-FD09-5ADA211CE68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226351" y="3985017"/>
            <a:ext cx="1690867" cy="103700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25" descr="Elbow horizontal arrow pointing right (2).">
            <a:extLst>
              <a:ext uri="{FF2B5EF4-FFF2-40B4-BE49-F238E27FC236}">
                <a16:creationId xmlns:a16="http://schemas.microsoft.com/office/drawing/2014/main" id="{81972B04-06C4-1CC5-0B7E-EE11E94E33FC}"/>
              </a:ext>
            </a:extLst>
          </p:cNvPr>
          <p:cNvCxnSpPr>
            <a:cxnSpLocks/>
          </p:cNvCxnSpPr>
          <p:nvPr/>
        </p:nvCxnSpPr>
        <p:spPr>
          <a:xfrm flipV="1">
            <a:off x="5262953" y="2946175"/>
            <a:ext cx="1622878" cy="1038842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54" descr="Right pointing horizontal arrow.">
            <a:extLst>
              <a:ext uri="{FF2B5EF4-FFF2-40B4-BE49-F238E27FC236}">
                <a16:creationId xmlns:a16="http://schemas.microsoft.com/office/drawing/2014/main" id="{7A4A4939-0556-2557-B419-C6CC1FA9CF3C}"/>
              </a:ext>
            </a:extLst>
          </p:cNvPr>
          <p:cNvCxnSpPr>
            <a:cxnSpLocks/>
          </p:cNvCxnSpPr>
          <p:nvPr/>
        </p:nvCxnSpPr>
        <p:spPr>
          <a:xfrm>
            <a:off x="7690465" y="2946174"/>
            <a:ext cx="100586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4" descr="Right pointing horizontal arrow.">
            <a:extLst>
              <a:ext uri="{FF2B5EF4-FFF2-40B4-BE49-F238E27FC236}">
                <a16:creationId xmlns:a16="http://schemas.microsoft.com/office/drawing/2014/main" id="{3C2591D3-7B68-7FB8-75B5-463A6D8518EB}"/>
              </a:ext>
            </a:extLst>
          </p:cNvPr>
          <p:cNvCxnSpPr>
            <a:cxnSpLocks/>
          </p:cNvCxnSpPr>
          <p:nvPr/>
        </p:nvCxnSpPr>
        <p:spPr>
          <a:xfrm>
            <a:off x="7690465" y="5022022"/>
            <a:ext cx="100586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10AB56F-2BA9-7790-5E45-C7BC12E66AD9}"/>
              </a:ext>
            </a:extLst>
          </p:cNvPr>
          <p:cNvGrpSpPr/>
          <p:nvPr/>
        </p:nvGrpSpPr>
        <p:grpSpPr>
          <a:xfrm>
            <a:off x="10030629" y="3464237"/>
            <a:ext cx="1505457" cy="1140191"/>
            <a:chOff x="10161299" y="3756417"/>
            <a:chExt cx="1073150" cy="812774"/>
          </a:xfrm>
        </p:grpSpPr>
        <p:pic>
          <p:nvPicPr>
            <p:cNvPr id="53" name="Graphic 23" descr="Users resource icon for the General Icons category.">
              <a:extLst>
                <a:ext uri="{FF2B5EF4-FFF2-40B4-BE49-F238E27FC236}">
                  <a16:creationId xmlns:a16="http://schemas.microsoft.com/office/drawing/2014/main" id="{712271FE-A736-6429-DE93-CDEBFFC09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 flipH="1">
              <a:off x="10465794" y="375641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40">
              <a:extLst>
                <a:ext uri="{FF2B5EF4-FFF2-40B4-BE49-F238E27FC236}">
                  <a16:creationId xmlns:a16="http://schemas.microsoft.com/office/drawing/2014/main" id="{922F0FBD-08D7-20E1-671F-53B14A713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61299" y="4292192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</p:grp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E63BB96-CB55-39F2-B369-1555102B6470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9568558" y="4604428"/>
            <a:ext cx="1214800" cy="417594"/>
          </a:xfrm>
          <a:prstGeom prst="bentConnector2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5FBC5D3A-E5D5-E741-229A-CE054BDC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0562" y="2455562"/>
            <a:ext cx="712893" cy="6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D25F663-64FF-A65B-638D-56FB950042D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17008" y="3168633"/>
            <a:ext cx="2" cy="42552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6FCE9D-11A5-8A44-4A55-54233964F8F0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F99FA5C2-39C9-99A8-FBBA-9B1213472C48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3BADE2DD-6A8E-B378-FA62-A17AF43099AE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47C8736A-85E1-426C-1A54-06C166C92E98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FEA1560-1806-D471-2476-95B4F2DDDBA1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29E568-888D-7B95-45A6-E419FEA28001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3967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6" descr="GitHub Logos and Usage · GitHub">
            <a:extLst>
              <a:ext uri="{FF2B5EF4-FFF2-40B4-BE49-F238E27FC236}">
                <a16:creationId xmlns:a16="http://schemas.microsoft.com/office/drawing/2014/main" id="{17E9E941-3981-8411-51D4-D9A5821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" y="116011"/>
            <a:ext cx="1272571" cy="12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Github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Picture 6" descr="GitHub Logos and Usage · GitHub">
            <a:extLst>
              <a:ext uri="{FF2B5EF4-FFF2-40B4-BE49-F238E27FC236}">
                <a16:creationId xmlns:a16="http://schemas.microsoft.com/office/drawing/2014/main" id="{9771EAB4-0B37-0BA2-20EC-F63494E1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93" y="3561353"/>
            <a:ext cx="861030" cy="87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699FCDE-91D9-8B8A-5637-B222162B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3472" y="3609689"/>
            <a:ext cx="781715" cy="7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2037E9-635D-A4B3-B13D-DF5964CAC283}"/>
              </a:ext>
            </a:extLst>
          </p:cNvPr>
          <p:cNvGrpSpPr/>
          <p:nvPr/>
        </p:nvGrpSpPr>
        <p:grpSpPr>
          <a:xfrm>
            <a:off x="1110059" y="3771136"/>
            <a:ext cx="1187075" cy="812774"/>
            <a:chOff x="2181974" y="5127587"/>
            <a:chExt cx="1187075" cy="812774"/>
          </a:xfrm>
        </p:grpSpPr>
        <p:pic>
          <p:nvPicPr>
            <p:cNvPr id="18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2597C1C3-BC68-3AD7-FE68-0BC9B888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546912" y="51275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E11CA6DD-9009-1D3E-FF23-9CCE9D5A4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974" y="5663362"/>
              <a:ext cx="1187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</a:t>
              </a:r>
            </a:p>
          </p:txBody>
        </p:sp>
      </p:grpSp>
      <p:cxnSp>
        <p:nvCxnSpPr>
          <p:cNvPr id="48" name="Straight Arrow Connector 54" descr="Right pointing horizontal arrow.">
            <a:extLst>
              <a:ext uri="{FF2B5EF4-FFF2-40B4-BE49-F238E27FC236}">
                <a16:creationId xmlns:a16="http://schemas.microsoft.com/office/drawing/2014/main" id="{7A4A4939-0556-2557-B419-C6CC1FA9CF3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15623" y="3997730"/>
            <a:ext cx="87331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5FBC5D3A-E5D5-E741-229A-CE054BDC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7881" y="2456448"/>
            <a:ext cx="712893" cy="6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D25F663-64FF-A65B-638D-56FB950042D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144328" y="3184162"/>
            <a:ext cx="2" cy="42552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8758C3B-4B91-6984-5023-7B111FA7F504}"/>
              </a:ext>
            </a:extLst>
          </p:cNvPr>
          <p:cNvCxnSpPr>
            <a:stCxn id="12" idx="3"/>
            <a:endCxn id="4" idx="1"/>
          </p:cNvCxnSpPr>
          <p:nvPr/>
        </p:nvCxnSpPr>
        <p:spPr>
          <a:xfrm flipV="1">
            <a:off x="3535187" y="3997730"/>
            <a:ext cx="619406" cy="2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0D87BE-2779-78E5-AF10-F69B8E8D322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4579859" y="4434107"/>
            <a:ext cx="5249" cy="42237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61F94F6-56E5-FE72-5311-B062F13ADF95}"/>
              </a:ext>
            </a:extLst>
          </p:cNvPr>
          <p:cNvGrpSpPr/>
          <p:nvPr/>
        </p:nvGrpSpPr>
        <p:grpSpPr>
          <a:xfrm>
            <a:off x="5775418" y="3580603"/>
            <a:ext cx="1092415" cy="1064692"/>
            <a:chOff x="4036487" y="4899359"/>
            <a:chExt cx="1092415" cy="1064692"/>
          </a:xfrm>
        </p:grpSpPr>
        <p:pic>
          <p:nvPicPr>
            <p:cNvPr id="8" name="Graphic 14" descr="Git repository resource icon for the General Icons category.">
              <a:extLst>
                <a:ext uri="{FF2B5EF4-FFF2-40B4-BE49-F238E27FC236}">
                  <a16:creationId xmlns:a16="http://schemas.microsoft.com/office/drawing/2014/main" id="{76656B6D-F0E0-EF4D-C732-C9D5D60A9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4188506" y="4899359"/>
              <a:ext cx="793204" cy="79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59586D-2881-2466-C496-EAF501B9C829}"/>
                </a:ext>
              </a:extLst>
            </p:cNvPr>
            <p:cNvSpPr txBox="1"/>
            <p:nvPr/>
          </p:nvSpPr>
          <p:spPr>
            <a:xfrm>
              <a:off x="4036487" y="5687052"/>
              <a:ext cx="1092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Git-flow </a:t>
              </a:r>
              <a:r>
                <a:rPr lang="ko-KR" altLang="en-US" sz="1200" dirty="0"/>
                <a:t>전략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4763DC4-8A92-0358-D3F1-5C7D553174E0}"/>
              </a:ext>
            </a:extLst>
          </p:cNvPr>
          <p:cNvGrpSpPr/>
          <p:nvPr/>
        </p:nvGrpSpPr>
        <p:grpSpPr>
          <a:xfrm>
            <a:off x="3741688" y="4856484"/>
            <a:ext cx="1717008" cy="1121830"/>
            <a:chOff x="3847504" y="4822148"/>
            <a:chExt cx="1717008" cy="1121830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C953491-424A-6E4C-F517-7193BB38C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355726" y="4822148"/>
              <a:ext cx="659897" cy="65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4BF02-BF6C-3754-AA72-1C6C5924570E}"/>
                </a:ext>
              </a:extLst>
            </p:cNvPr>
            <p:cNvSpPr txBox="1"/>
            <p:nvPr/>
          </p:nvSpPr>
          <p:spPr>
            <a:xfrm>
              <a:off x="3847504" y="5574646"/>
              <a:ext cx="1717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ESLint</a:t>
              </a:r>
              <a:r>
                <a:rPr lang="en-US" altLang="ko-KR" dirty="0"/>
                <a:t> / Flake8</a:t>
              </a:r>
              <a:endParaRPr lang="ko-KR" altLang="en-US" dirty="0"/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02861F7-CFAB-F05F-E033-C7F72E5A969F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932197" y="3999736"/>
            <a:ext cx="821275" cy="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D78AAD4-09FA-C264-4B92-CFB914049CD5}"/>
              </a:ext>
            </a:extLst>
          </p:cNvPr>
          <p:cNvGrpSpPr/>
          <p:nvPr/>
        </p:nvGrpSpPr>
        <p:grpSpPr>
          <a:xfrm>
            <a:off x="5691003" y="2190751"/>
            <a:ext cx="1254185" cy="503722"/>
            <a:chOff x="6065215" y="2624980"/>
            <a:chExt cx="1254185" cy="503722"/>
          </a:xfrm>
        </p:grpSpPr>
        <p:pic>
          <p:nvPicPr>
            <p:cNvPr id="49" name="그림 48" descr="블랙, 어둠이(가) 표시된 사진">
              <a:extLst>
                <a:ext uri="{FF2B5EF4-FFF2-40B4-BE49-F238E27FC236}">
                  <a16:creationId xmlns:a16="http://schemas.microsoft.com/office/drawing/2014/main" id="{859DA089-18B9-A238-CCA4-A8667EAD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215" y="2624980"/>
              <a:ext cx="440509" cy="50372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E2DC6F-75D6-C629-BA35-1045680F1D43}"/>
                </a:ext>
              </a:extLst>
            </p:cNvPr>
            <p:cNvSpPr txBox="1"/>
            <p:nvPr/>
          </p:nvSpPr>
          <p:spPr>
            <a:xfrm>
              <a:off x="6509563" y="2685930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ISSUE</a:t>
              </a:r>
              <a:endParaRPr lang="ko-KR" altLang="en-US" b="1" dirty="0"/>
            </a:p>
          </p:txBody>
        </p:sp>
      </p:grpSp>
      <p:pic>
        <p:nvPicPr>
          <p:cNvPr id="58" name="그림 57" descr="블랙, 어둠이(가) 표시된 사진&#10;&#10;자동 생성된 설명">
            <a:extLst>
              <a:ext uri="{FF2B5EF4-FFF2-40B4-BE49-F238E27FC236}">
                <a16:creationId xmlns:a16="http://schemas.microsoft.com/office/drawing/2014/main" id="{83F28F67-A589-AF8F-8F62-DD17EB17D9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75" y="3677965"/>
            <a:ext cx="639529" cy="639529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621CAD2-0637-3BA0-E11F-65F38A3FAC32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6720641" y="3985993"/>
            <a:ext cx="1080134" cy="117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BFC0648-A147-D805-D5DE-E472DFE90BF1}"/>
              </a:ext>
            </a:extLst>
          </p:cNvPr>
          <p:cNvSpPr txBox="1"/>
          <p:nvPr/>
        </p:nvSpPr>
        <p:spPr>
          <a:xfrm>
            <a:off x="7574331" y="4368295"/>
            <a:ext cx="1050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Pull Request</a:t>
            </a:r>
            <a:endParaRPr lang="ko-KR" altLang="en-US" sz="1200" dirty="0"/>
          </a:p>
        </p:txBody>
      </p:sp>
      <p:cxnSp>
        <p:nvCxnSpPr>
          <p:cNvPr id="1035" name="직선 화살표 연결선 1034">
            <a:extLst>
              <a:ext uri="{FF2B5EF4-FFF2-40B4-BE49-F238E27FC236}">
                <a16:creationId xmlns:a16="http://schemas.microsoft.com/office/drawing/2014/main" id="{9AEE2C65-76FE-EB9C-3D05-871BE69C0DE8}"/>
              </a:ext>
            </a:extLst>
          </p:cNvPr>
          <p:cNvCxnSpPr>
            <a:cxnSpLocks/>
          </p:cNvCxnSpPr>
          <p:nvPr/>
        </p:nvCxnSpPr>
        <p:spPr>
          <a:xfrm flipV="1">
            <a:off x="6318096" y="2879756"/>
            <a:ext cx="1" cy="6028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그림 1037" descr="블랙, 어둠이(가) 표시된 사진">
            <a:extLst>
              <a:ext uri="{FF2B5EF4-FFF2-40B4-BE49-F238E27FC236}">
                <a16:creationId xmlns:a16="http://schemas.microsoft.com/office/drawing/2014/main" id="{564B0FA4-A2F2-CB55-BBE7-EF40D24B31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78" y="3504826"/>
            <a:ext cx="905780" cy="905780"/>
          </a:xfrm>
          <a:prstGeom prst="rect">
            <a:avLst/>
          </a:prstGeom>
        </p:spPr>
      </p:pic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76B245EC-C925-C04F-BA88-3C04BF35A065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8440304" y="3997730"/>
            <a:ext cx="108013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375179B-23E7-1E20-C1E1-193F63FBA28B}"/>
              </a:ext>
            </a:extLst>
          </p:cNvPr>
          <p:cNvSpPr txBox="1"/>
          <p:nvPr/>
        </p:nvSpPr>
        <p:spPr>
          <a:xfrm>
            <a:off x="9541416" y="4368294"/>
            <a:ext cx="10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Code Review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32E8E-FE2E-AEDB-AAA7-EC944103C3C4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10D4F9A-3701-3E87-4063-C4A541FCB3E3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53E6B4-D225-9A13-FC3A-982DB726E026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C641D2-937F-9421-E024-715B850EACDD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BEB4C-50E7-469F-7FD0-EF8700BC6AAC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78E55D-32F2-39AD-285E-6B1A9C35CA33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80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E0B76E-FC57-BFE7-7D65-60FDB536FE52}"/>
              </a:ext>
            </a:extLst>
          </p:cNvPr>
          <p:cNvSpPr/>
          <p:nvPr/>
        </p:nvSpPr>
        <p:spPr>
          <a:xfrm>
            <a:off x="1" y="0"/>
            <a:ext cx="4706754" cy="6864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20" name="그룹 5119">
            <a:extLst>
              <a:ext uri="{FF2B5EF4-FFF2-40B4-BE49-F238E27FC236}">
                <a16:creationId xmlns:a16="http://schemas.microsoft.com/office/drawing/2014/main" id="{E997466B-8583-B1AA-7DA7-F782BF504E72}"/>
              </a:ext>
            </a:extLst>
          </p:cNvPr>
          <p:cNvGrpSpPr/>
          <p:nvPr/>
        </p:nvGrpSpPr>
        <p:grpSpPr>
          <a:xfrm>
            <a:off x="0" y="-6284"/>
            <a:ext cx="4004109" cy="6864284"/>
            <a:chOff x="0" y="-6284"/>
            <a:chExt cx="3801771" cy="686428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708038-7A99-8440-4230-E0C0AEBB26A2}"/>
                </a:ext>
              </a:extLst>
            </p:cNvPr>
            <p:cNvSpPr/>
            <p:nvPr/>
          </p:nvSpPr>
          <p:spPr>
            <a:xfrm>
              <a:off x="0" y="-6284"/>
              <a:ext cx="3801771" cy="686428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39FB1BA-7F44-CF83-5EDE-AD00C026D02B}"/>
                </a:ext>
              </a:extLst>
            </p:cNvPr>
            <p:cNvGrpSpPr/>
            <p:nvPr/>
          </p:nvGrpSpPr>
          <p:grpSpPr>
            <a:xfrm>
              <a:off x="574730" y="2431643"/>
              <a:ext cx="2714205" cy="1721965"/>
              <a:chOff x="414524" y="2250623"/>
              <a:chExt cx="2963322" cy="171999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9EEA745-EC9D-B6B2-17CC-CE31BCA44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1908" y="2250623"/>
                <a:ext cx="980957" cy="109591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438F6-4EFA-D1EC-2F26-652DD44E802B}"/>
                  </a:ext>
                </a:extLst>
              </p:cNvPr>
              <p:cNvSpPr txBox="1"/>
              <p:nvPr/>
            </p:nvSpPr>
            <p:spPr>
              <a:xfrm>
                <a:off x="414524" y="3386512"/>
                <a:ext cx="2963322" cy="584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CONTENTS</a:t>
                </a:r>
                <a:endParaRPr lang="ko-KR" altLang="en-US" sz="32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0103B7-79DF-D778-D2A5-697FC588B442}"/>
              </a:ext>
            </a:extLst>
          </p:cNvPr>
          <p:cNvGrpSpPr/>
          <p:nvPr/>
        </p:nvGrpSpPr>
        <p:grpSpPr>
          <a:xfrm>
            <a:off x="5955106" y="737501"/>
            <a:ext cx="5584196" cy="769441"/>
            <a:chOff x="5955106" y="939451"/>
            <a:chExt cx="5584196" cy="7694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4BC45D-D8F3-96FC-A981-DF575255F08A}"/>
                </a:ext>
              </a:extLst>
            </p:cNvPr>
            <p:cNvSpPr txBox="1"/>
            <p:nvPr/>
          </p:nvSpPr>
          <p:spPr>
            <a:xfrm>
              <a:off x="5955106" y="939451"/>
              <a:ext cx="93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357FC2-E1BC-DA4D-998C-E5B575BF38C2}"/>
                </a:ext>
              </a:extLst>
            </p:cNvPr>
            <p:cNvSpPr txBox="1"/>
            <p:nvPr/>
          </p:nvSpPr>
          <p:spPr>
            <a:xfrm>
              <a:off x="9900712" y="1050677"/>
              <a:ext cx="1537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간단소개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9E5C933-BE63-F74A-D8D8-6390977E8672}"/>
                </a:ext>
              </a:extLst>
            </p:cNvPr>
            <p:cNvCxnSpPr/>
            <p:nvPr/>
          </p:nvCxnSpPr>
          <p:spPr>
            <a:xfrm>
              <a:off x="6009929" y="1685122"/>
              <a:ext cx="5529373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41E774-06D5-DD42-2E64-DCE4DDF00C02}"/>
              </a:ext>
            </a:extLst>
          </p:cNvPr>
          <p:cNvGrpSpPr/>
          <p:nvPr/>
        </p:nvGrpSpPr>
        <p:grpSpPr>
          <a:xfrm>
            <a:off x="5955106" y="5292633"/>
            <a:ext cx="5702818" cy="769441"/>
            <a:chOff x="5955106" y="5292633"/>
            <a:chExt cx="5702818" cy="7694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C0C9BE-4658-3541-D779-840006A3A589}"/>
                </a:ext>
              </a:extLst>
            </p:cNvPr>
            <p:cNvSpPr txBox="1"/>
            <p:nvPr/>
          </p:nvSpPr>
          <p:spPr>
            <a:xfrm>
              <a:off x="5955106" y="5292633"/>
              <a:ext cx="93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76B573-45FF-FC2F-0EDB-F0A2B348EC1B}"/>
                </a:ext>
              </a:extLst>
            </p:cNvPr>
            <p:cNvSpPr txBox="1"/>
            <p:nvPr/>
          </p:nvSpPr>
          <p:spPr>
            <a:xfrm>
              <a:off x="9782089" y="5403859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트러블슈팅</a:t>
              </a:r>
              <a:endPara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7A14C19-21EE-5FF4-226A-38B4B4BA4E63}"/>
                </a:ext>
              </a:extLst>
            </p:cNvPr>
            <p:cNvCxnSpPr/>
            <p:nvPr/>
          </p:nvCxnSpPr>
          <p:spPr>
            <a:xfrm>
              <a:off x="6009929" y="6038304"/>
              <a:ext cx="5529373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0AEDD3B-B113-82B6-7A03-02A54FBE8180}"/>
              </a:ext>
            </a:extLst>
          </p:cNvPr>
          <p:cNvGrpSpPr/>
          <p:nvPr/>
        </p:nvGrpSpPr>
        <p:grpSpPr>
          <a:xfrm>
            <a:off x="5955106" y="2255878"/>
            <a:ext cx="5584196" cy="769441"/>
            <a:chOff x="5955106" y="939451"/>
            <a:chExt cx="5584196" cy="76944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79B8D-4F6E-9571-81DA-F52459FB9398}"/>
                </a:ext>
              </a:extLst>
            </p:cNvPr>
            <p:cNvSpPr txBox="1"/>
            <p:nvPr/>
          </p:nvSpPr>
          <p:spPr>
            <a:xfrm>
              <a:off x="5955106" y="939451"/>
              <a:ext cx="93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1AFEF5-D025-832D-C04B-CAF960214B76}"/>
                </a:ext>
              </a:extLst>
            </p:cNvPr>
            <p:cNvSpPr txBox="1"/>
            <p:nvPr/>
          </p:nvSpPr>
          <p:spPr>
            <a:xfrm>
              <a:off x="10229328" y="1050677"/>
              <a:ext cx="1309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UI</a:t>
              </a:r>
              <a:r>
                <a:rPr lang="ko-KR" altLang="en-US" sz="2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소개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FA9B40A-1F8F-4F36-62D8-D1253A1C32B2}"/>
                </a:ext>
              </a:extLst>
            </p:cNvPr>
            <p:cNvCxnSpPr/>
            <p:nvPr/>
          </p:nvCxnSpPr>
          <p:spPr>
            <a:xfrm>
              <a:off x="6009929" y="1685122"/>
              <a:ext cx="5529373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ED9B0C-01DF-B9DA-D734-6400A841C213}"/>
              </a:ext>
            </a:extLst>
          </p:cNvPr>
          <p:cNvGrpSpPr/>
          <p:nvPr/>
        </p:nvGrpSpPr>
        <p:grpSpPr>
          <a:xfrm>
            <a:off x="5955106" y="3774255"/>
            <a:ext cx="5702818" cy="769441"/>
            <a:chOff x="5955106" y="939451"/>
            <a:chExt cx="5702818" cy="7694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19C2CD-F940-7185-5309-121616612ACF}"/>
                </a:ext>
              </a:extLst>
            </p:cNvPr>
            <p:cNvSpPr txBox="1"/>
            <p:nvPr/>
          </p:nvSpPr>
          <p:spPr>
            <a:xfrm>
              <a:off x="5955106" y="939451"/>
              <a:ext cx="93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66F2CE-B35D-5F68-0F52-733B5AF38564}"/>
                </a:ext>
              </a:extLst>
            </p:cNvPr>
            <p:cNvSpPr txBox="1"/>
            <p:nvPr/>
          </p:nvSpPr>
          <p:spPr>
            <a:xfrm>
              <a:off x="9408590" y="1050677"/>
              <a:ext cx="2249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SERVERLESS</a:t>
              </a:r>
              <a:endPara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0CF6739-DAE6-CAB2-76D0-E96C1855ACFF}"/>
                </a:ext>
              </a:extLst>
            </p:cNvPr>
            <p:cNvCxnSpPr/>
            <p:nvPr/>
          </p:nvCxnSpPr>
          <p:spPr>
            <a:xfrm>
              <a:off x="6009929" y="1685122"/>
              <a:ext cx="5529373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6" descr="GitHub Logos and Usage · GitHub">
            <a:extLst>
              <a:ext uri="{FF2B5EF4-FFF2-40B4-BE49-F238E27FC236}">
                <a16:creationId xmlns:a16="http://schemas.microsoft.com/office/drawing/2014/main" id="{17E9E941-3981-8411-51D4-D9A5821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" y="116011"/>
            <a:ext cx="1272571" cy="12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Github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텍스트, 스크린샷, 번호, 폰트이(가) 표시된 사진">
            <a:extLst>
              <a:ext uri="{FF2B5EF4-FFF2-40B4-BE49-F238E27FC236}">
                <a16:creationId xmlns:a16="http://schemas.microsoft.com/office/drawing/2014/main" id="{58E2CFE0-33B0-0E26-96DB-56B76547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8" y="3924299"/>
            <a:ext cx="6104697" cy="2250397"/>
          </a:xfrm>
          <a:prstGeom prst="rect">
            <a:avLst/>
          </a:prstGeom>
        </p:spPr>
      </p:pic>
      <p:pic>
        <p:nvPicPr>
          <p:cNvPr id="6" name="그림 5" descr="텍스트, 폰트, 번호, 라인이(가) 표시된 사진">
            <a:extLst>
              <a:ext uri="{FF2B5EF4-FFF2-40B4-BE49-F238E27FC236}">
                <a16:creationId xmlns:a16="http://schemas.microsoft.com/office/drawing/2014/main" id="{585545D4-3DD8-50F6-E1FD-63B856908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5" y="1724711"/>
            <a:ext cx="6078796" cy="2070745"/>
          </a:xfrm>
          <a:prstGeom prst="rect">
            <a:avLst/>
          </a:prstGeom>
        </p:spPr>
      </p:pic>
      <p:pic>
        <p:nvPicPr>
          <p:cNvPr id="23" name="그림 22" descr="텍스트, 스크린샷, 폰트, 라인이(가) 표시된 사진">
            <a:extLst>
              <a:ext uri="{FF2B5EF4-FFF2-40B4-BE49-F238E27FC236}">
                <a16:creationId xmlns:a16="http://schemas.microsoft.com/office/drawing/2014/main" id="{C55A11E6-42D4-B980-D320-E68CAA455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71" y="4171949"/>
            <a:ext cx="5790737" cy="1351024"/>
          </a:xfrm>
          <a:prstGeom prst="rect">
            <a:avLst/>
          </a:prstGeom>
        </p:spPr>
      </p:pic>
      <p:pic>
        <p:nvPicPr>
          <p:cNvPr id="25" name="그림 24" descr="텍스트, 스크린샷, 폰트, 소프트웨어이(가) 표시된 사진">
            <a:extLst>
              <a:ext uri="{FF2B5EF4-FFF2-40B4-BE49-F238E27FC236}">
                <a16:creationId xmlns:a16="http://schemas.microsoft.com/office/drawing/2014/main" id="{65C23102-6084-52AD-1A84-0175FD1A3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71" y="1724711"/>
            <a:ext cx="5809787" cy="237471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093A14-75DD-3488-43EC-4DC2D7563B8F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AF7753-81CA-070F-99AC-60E6AD5CD51B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D33F68-B858-10E3-EA19-119C6541E833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1E7C1B-DC75-E5EA-66ED-3460B044EC76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FDF70D-681B-11DC-7A58-34D13A9F196D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3DC6B5-82F7-B2DC-42EF-B7F0982EC05A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36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252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Terraform Architecture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6">
            <a:extLst>
              <a:ext uri="{FF2B5EF4-FFF2-40B4-BE49-F238E27FC236}">
                <a16:creationId xmlns:a16="http://schemas.microsoft.com/office/drawing/2014/main" id="{1A8E1AF2-740E-09F1-8FC4-2EE34E10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0136" y="3770336"/>
            <a:ext cx="582565" cy="6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699FCDE-91D9-8B8A-5637-B222162B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8356" y="3609821"/>
            <a:ext cx="781715" cy="7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5BCE5E0-35A7-101D-95EB-3BF20C55F0A5}"/>
              </a:ext>
            </a:extLst>
          </p:cNvPr>
          <p:cNvGrpSpPr/>
          <p:nvPr/>
        </p:nvGrpSpPr>
        <p:grpSpPr>
          <a:xfrm>
            <a:off x="1276439" y="3578630"/>
            <a:ext cx="1187075" cy="812774"/>
            <a:chOff x="1415667" y="3409137"/>
            <a:chExt cx="1187075" cy="812774"/>
          </a:xfrm>
        </p:grpSpPr>
        <p:pic>
          <p:nvPicPr>
            <p:cNvPr id="16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FFC1BA7D-AA6E-06FA-BA0E-F9652738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1780605" y="340913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5BC0F1B9-8D3F-B8C1-388A-C271E6932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5667" y="3944912"/>
              <a:ext cx="1187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Authenticated</a:t>
              </a:r>
            </a:p>
          </p:txBody>
        </p:sp>
      </p:grpSp>
      <p:pic>
        <p:nvPicPr>
          <p:cNvPr id="59" name="Picture 6">
            <a:extLst>
              <a:ext uri="{FF2B5EF4-FFF2-40B4-BE49-F238E27FC236}">
                <a16:creationId xmlns:a16="http://schemas.microsoft.com/office/drawing/2014/main" id="{5FBC5D3A-E5D5-E741-229A-CE054BDC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2766" y="2471223"/>
            <a:ext cx="712893" cy="6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D25F663-64FF-A65B-638D-56FB950042D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669212" y="3184294"/>
            <a:ext cx="2" cy="42552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54" descr="Right pointing horizontal arrow.">
            <a:extLst>
              <a:ext uri="{FF2B5EF4-FFF2-40B4-BE49-F238E27FC236}">
                <a16:creationId xmlns:a16="http://schemas.microsoft.com/office/drawing/2014/main" id="{33052DF0-CD52-DC56-2060-6C62DE7427C4}"/>
              </a:ext>
            </a:extLst>
          </p:cNvPr>
          <p:cNvCxnSpPr>
            <a:cxnSpLocks/>
          </p:cNvCxnSpPr>
          <p:nvPr/>
        </p:nvCxnSpPr>
        <p:spPr>
          <a:xfrm>
            <a:off x="2363189" y="4000679"/>
            <a:ext cx="65623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54" descr="Right pointing horizontal arrow.">
            <a:extLst>
              <a:ext uri="{FF2B5EF4-FFF2-40B4-BE49-F238E27FC236}">
                <a16:creationId xmlns:a16="http://schemas.microsoft.com/office/drawing/2014/main" id="{ABF81B3A-9047-F752-BBA3-02DB18D2BAFE}"/>
              </a:ext>
            </a:extLst>
          </p:cNvPr>
          <p:cNvCxnSpPr>
            <a:cxnSpLocks/>
          </p:cNvCxnSpPr>
          <p:nvPr/>
        </p:nvCxnSpPr>
        <p:spPr>
          <a:xfrm>
            <a:off x="4111534" y="3981628"/>
            <a:ext cx="10319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5025262-F2F4-675E-D001-B9E6C2FE3017}"/>
              </a:ext>
            </a:extLst>
          </p:cNvPr>
          <p:cNvGrpSpPr/>
          <p:nvPr/>
        </p:nvGrpSpPr>
        <p:grpSpPr>
          <a:xfrm>
            <a:off x="8939920" y="4509579"/>
            <a:ext cx="1612251" cy="735940"/>
            <a:chOff x="7996238" y="2569235"/>
            <a:chExt cx="2279650" cy="1040586"/>
          </a:xfrm>
        </p:grpSpPr>
        <p:pic>
          <p:nvPicPr>
            <p:cNvPr id="35" name="Graphic 23" descr="Amazon DynamoDB service icon.">
              <a:extLst>
                <a:ext uri="{FF2B5EF4-FFF2-40B4-BE49-F238E27FC236}">
                  <a16:creationId xmlns:a16="http://schemas.microsoft.com/office/drawing/2014/main" id="{BC7A6B62-DFE7-7C0C-CB01-B9AEDEB5B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8743950" y="256923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3B01A139-6F13-9E01-C139-6043B2ED9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238" y="3332822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DynamoDB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8C3032-3393-52A1-C2BD-D30C1C2D8B3C}"/>
              </a:ext>
            </a:extLst>
          </p:cNvPr>
          <p:cNvGrpSpPr/>
          <p:nvPr/>
        </p:nvGrpSpPr>
        <p:grpSpPr>
          <a:xfrm>
            <a:off x="8896827" y="2896852"/>
            <a:ext cx="1682717" cy="781715"/>
            <a:chOff x="7270171" y="3161291"/>
            <a:chExt cx="2239962" cy="1040586"/>
          </a:xfrm>
        </p:grpSpPr>
        <p:pic>
          <p:nvPicPr>
            <p:cNvPr id="40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DDEDC3F2-0D59-6C10-F87A-5A917FC73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8009946" y="316129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132857CA-D608-F323-8BAD-ACA7BC64A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0171" y="3924878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</p:txBody>
        </p:sp>
      </p:grp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5D9D3A3-356F-113F-AC12-657359BB4AB2}"/>
              </a:ext>
            </a:extLst>
          </p:cNvPr>
          <p:cNvCxnSpPr>
            <a:cxnSpLocks/>
          </p:cNvCxnSpPr>
          <p:nvPr/>
        </p:nvCxnSpPr>
        <p:spPr>
          <a:xfrm>
            <a:off x="6181725" y="4035830"/>
            <a:ext cx="3088078" cy="742269"/>
          </a:xfrm>
          <a:prstGeom prst="bentConnector3">
            <a:avLst>
              <a:gd name="adj1" fmla="val 5779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B91E0F3-CAC6-54E9-3CD2-1CB3EC42164E}"/>
              </a:ext>
            </a:extLst>
          </p:cNvPr>
          <p:cNvCxnSpPr>
            <a:cxnSpLocks/>
          </p:cNvCxnSpPr>
          <p:nvPr/>
        </p:nvCxnSpPr>
        <p:spPr>
          <a:xfrm flipV="1">
            <a:off x="6174986" y="3192394"/>
            <a:ext cx="3104242" cy="852761"/>
          </a:xfrm>
          <a:prstGeom prst="bentConnector3">
            <a:avLst>
              <a:gd name="adj1" fmla="val 5775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4774CD88-C4F1-2504-1AA5-B0FD7120CD0E}"/>
              </a:ext>
            </a:extLst>
          </p:cNvPr>
          <p:cNvGrpSpPr/>
          <p:nvPr/>
        </p:nvGrpSpPr>
        <p:grpSpPr>
          <a:xfrm>
            <a:off x="1639829" y="4768785"/>
            <a:ext cx="1967284" cy="1119253"/>
            <a:chOff x="7322286" y="5364904"/>
            <a:chExt cx="2279650" cy="1296968"/>
          </a:xfrm>
        </p:grpSpPr>
        <p:pic>
          <p:nvPicPr>
            <p:cNvPr id="1030" name="Graphic 19" descr="AWS Identity and Access Management (IAM) service icon.">
              <a:extLst>
                <a:ext uri="{FF2B5EF4-FFF2-40B4-BE49-F238E27FC236}">
                  <a16:creationId xmlns:a16="http://schemas.microsoft.com/office/drawing/2014/main" id="{FE6811AE-0392-115D-DB16-9B7DE701C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8071586" y="536490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5" name="TextBox 12">
              <a:extLst>
                <a:ext uri="{FF2B5EF4-FFF2-40B4-BE49-F238E27FC236}">
                  <a16:creationId xmlns:a16="http://schemas.microsoft.com/office/drawing/2014/main" id="{74281C77-D5EB-12CD-D435-C4DA62803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2286" y="6126904"/>
              <a:ext cx="2279650" cy="534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Identity and Access Management</a:t>
              </a:r>
            </a:p>
          </p:txBody>
        </p:sp>
      </p:grpSp>
      <p:pic>
        <p:nvPicPr>
          <p:cNvPr id="1037" name="Graphic 66" descr="Add-on resource icon for the IAM service.">
            <a:extLst>
              <a:ext uri="{FF2B5EF4-FFF2-40B4-BE49-F238E27FC236}">
                <a16:creationId xmlns:a16="http://schemas.microsoft.com/office/drawing/2014/main" id="{0276B7B3-3535-7421-BA27-0A824A956A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28863" y="4888049"/>
            <a:ext cx="457200" cy="457200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73E5B28F-84CF-FD27-E32F-50504B5813CA}"/>
              </a:ext>
            </a:extLst>
          </p:cNvPr>
          <p:cNvGrpSpPr/>
          <p:nvPr/>
        </p:nvGrpSpPr>
        <p:grpSpPr>
          <a:xfrm>
            <a:off x="3665179" y="4768784"/>
            <a:ext cx="2279650" cy="1038999"/>
            <a:chOff x="4586288" y="1610367"/>
            <a:chExt cx="2279650" cy="1038999"/>
          </a:xfrm>
        </p:grpSpPr>
        <p:pic>
          <p:nvPicPr>
            <p:cNvPr id="1043" name="Graphic 18" descr="AWS Command Line Interface (AWS CLI) service icon.">
              <a:extLst>
                <a:ext uri="{FF2B5EF4-FFF2-40B4-BE49-F238E27FC236}">
                  <a16:creationId xmlns:a16="http://schemas.microsoft.com/office/drawing/2014/main" id="{89C214F4-9BF8-AEE0-6F4E-6499771A4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 bwMode="auto">
            <a:xfrm>
              <a:off x="5334000" y="1610367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4" name="TextBox 12">
              <a:extLst>
                <a:ext uri="{FF2B5EF4-FFF2-40B4-BE49-F238E27FC236}">
                  <a16:creationId xmlns:a16="http://schemas.microsoft.com/office/drawing/2014/main" id="{FBB9F125-DE71-0373-5B2F-388CD7D72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237236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CLI</a:t>
              </a:r>
            </a:p>
          </p:txBody>
        </p:sp>
      </p:grpSp>
      <p:cxnSp>
        <p:nvCxnSpPr>
          <p:cNvPr id="1045" name="Straight Arrow Connector 54" descr="Right pointing horizontal arrow.">
            <a:extLst>
              <a:ext uri="{FF2B5EF4-FFF2-40B4-BE49-F238E27FC236}">
                <a16:creationId xmlns:a16="http://schemas.microsoft.com/office/drawing/2014/main" id="{40574C05-7217-37E3-B45B-7B0CE9353FD8}"/>
              </a:ext>
            </a:extLst>
          </p:cNvPr>
          <p:cNvCxnSpPr>
            <a:cxnSpLocks/>
          </p:cNvCxnSpPr>
          <p:nvPr/>
        </p:nvCxnSpPr>
        <p:spPr>
          <a:xfrm>
            <a:off x="3596871" y="5092743"/>
            <a:ext cx="64431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0C2A564-9EA8-B198-7E1C-8FE78A3928D4}"/>
              </a:ext>
            </a:extLst>
          </p:cNvPr>
          <p:cNvSpPr txBox="1"/>
          <p:nvPr/>
        </p:nvSpPr>
        <p:spPr>
          <a:xfrm>
            <a:off x="7971986" y="3213088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backup</a:t>
            </a:r>
            <a:endParaRPr lang="ko-KR" altLang="en-US" sz="1000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43FE1BE-F387-B88E-A64A-516B9F520F98}"/>
              </a:ext>
            </a:extLst>
          </p:cNvPr>
          <p:cNvSpPr txBox="1"/>
          <p:nvPr/>
        </p:nvSpPr>
        <p:spPr>
          <a:xfrm>
            <a:off x="7976088" y="476493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lock</a:t>
            </a:r>
            <a:endParaRPr lang="ko-KR" altLang="en-US" sz="1000" dirty="0"/>
          </a:p>
        </p:txBody>
      </p:sp>
      <p:pic>
        <p:nvPicPr>
          <p:cNvPr id="1052" name="Picture 6">
            <a:extLst>
              <a:ext uri="{FF2B5EF4-FFF2-40B4-BE49-F238E27FC236}">
                <a16:creationId xmlns:a16="http://schemas.microsoft.com/office/drawing/2014/main" id="{67420E6D-D68A-5FC1-98B6-ADEC284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647" y="333354"/>
            <a:ext cx="851139" cy="9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6" name="Group 1" descr="AWS Cloud group with AWS logo.">
            <a:extLst>
              <a:ext uri="{FF2B5EF4-FFF2-40B4-BE49-F238E27FC236}">
                <a16:creationId xmlns:a16="http://schemas.microsoft.com/office/drawing/2014/main" id="{AAAB9077-89D2-6071-FFE3-68B5A3F0D32D}"/>
              </a:ext>
            </a:extLst>
          </p:cNvPr>
          <p:cNvGrpSpPr/>
          <p:nvPr/>
        </p:nvGrpSpPr>
        <p:grpSpPr>
          <a:xfrm>
            <a:off x="7322766" y="1512745"/>
            <a:ext cx="4359853" cy="5108092"/>
            <a:chOff x="355600" y="1512745"/>
            <a:chExt cx="1765300" cy="890588"/>
          </a:xfrm>
        </p:grpSpPr>
        <p:sp>
          <p:nvSpPr>
            <p:cNvPr id="1057" name="Rectangle 54">
              <a:extLst>
                <a:ext uri="{FF2B5EF4-FFF2-40B4-BE49-F238E27FC236}">
                  <a16:creationId xmlns:a16="http://schemas.microsoft.com/office/drawing/2014/main" id="{F9BD7AD2-FB83-1E80-2708-6C6DD734C088}"/>
                </a:ext>
              </a:extLst>
            </p:cNvPr>
            <p:cNvSpPr/>
            <p:nvPr/>
          </p:nvSpPr>
          <p:spPr>
            <a:xfrm>
              <a:off x="355600" y="1512745"/>
              <a:ext cx="1765300" cy="89058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1058" name="Graphic 55" descr="AWS Cloud group icon with AWS logo.">
              <a:extLst>
                <a:ext uri="{FF2B5EF4-FFF2-40B4-BE49-F238E27FC236}">
                  <a16:creationId xmlns:a16="http://schemas.microsoft.com/office/drawing/2014/main" id="{A0FA45A1-A41C-4B58-D53C-C4BB86D53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55600" y="1512745"/>
              <a:ext cx="180108" cy="74392"/>
            </a:xfrm>
            <a:prstGeom prst="rect">
              <a:avLst/>
            </a:prstGeom>
          </p:spPr>
        </p:pic>
      </p:grpSp>
      <p:pic>
        <p:nvPicPr>
          <p:cNvPr id="1039" name="Graphic 18" descr="AWS Command Line Interface (AWS CLI) service icon.">
            <a:extLst>
              <a:ext uri="{FF2B5EF4-FFF2-40B4-BE49-F238E27FC236}">
                <a16:creationId xmlns:a16="http://schemas.microsoft.com/office/drawing/2014/main" id="{BE6BE13F-DE4C-9419-A62E-4FA0ACB3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6930173" y="359490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CEFB50-07EA-3BAE-E4F4-2F542E0692CE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CAB430-FD12-E07B-EFF9-2B95D9A4847D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1721CB-4E21-F810-6CCC-BA259A9BAEDE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1B4A6-95B8-49E0-9806-CA533BD4C743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5208B-395E-F320-6CEB-523B58C18592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92043A3-A1B3-06CD-B398-E6726E526644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9491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1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Terraform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6">
            <a:extLst>
              <a:ext uri="{FF2B5EF4-FFF2-40B4-BE49-F238E27FC236}">
                <a16:creationId xmlns:a16="http://schemas.microsoft.com/office/drawing/2014/main" id="{1A8E1AF2-740E-09F1-8FC4-2EE34E10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647" y="333354"/>
            <a:ext cx="851139" cy="9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텍스트, 전자제품, 스크린샷, 소프트웨어이(가) 표시된 사진">
            <a:extLst>
              <a:ext uri="{FF2B5EF4-FFF2-40B4-BE49-F238E27FC236}">
                <a16:creationId xmlns:a16="http://schemas.microsoft.com/office/drawing/2014/main" id="{5D475BD2-801E-1CEE-F855-45F997F5B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60" y="544940"/>
            <a:ext cx="4229049" cy="6243235"/>
          </a:xfrm>
          <a:prstGeom prst="rect">
            <a:avLst/>
          </a:prstGeom>
        </p:spPr>
      </p:pic>
      <p:pic>
        <p:nvPicPr>
          <p:cNvPr id="25" name="그림 24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33744AF0-1A3E-472F-7886-44125BAF4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16" y="1658632"/>
            <a:ext cx="6574959" cy="2742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FECE37-61ED-68B5-5634-675385E6C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15" y="4533592"/>
            <a:ext cx="6574959" cy="89565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606AF7-B5A9-CCE0-5668-A5EEFCB77106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EFB94C2-1607-FA9A-A4D7-F69858BAD1CF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C8E5D9-552B-51B7-397E-91C3E81B0501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9ADABD-946C-1156-BC74-15D0B56C03F1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0E48D-237D-96D4-6159-15079FD3755A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C5E141-A24C-9650-1E53-D74B78130073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67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439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Architecture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CC7AA9-A0EF-A200-A41B-093CEA4B8C74}"/>
              </a:ext>
            </a:extLst>
          </p:cNvPr>
          <p:cNvGrpSpPr/>
          <p:nvPr/>
        </p:nvGrpSpPr>
        <p:grpSpPr>
          <a:xfrm>
            <a:off x="462721" y="290198"/>
            <a:ext cx="964123" cy="964123"/>
            <a:chOff x="1348662" y="1808998"/>
            <a:chExt cx="2880000" cy="28799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8033D49-FEF0-BD9D-9F78-351600630D68}"/>
                </a:ext>
              </a:extLst>
            </p:cNvPr>
            <p:cNvSpPr/>
            <p:nvPr/>
          </p:nvSpPr>
          <p:spPr>
            <a:xfrm>
              <a:off x="1348662" y="1808998"/>
              <a:ext cx="2880000" cy="28799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4" descr="클라우드 서비스 | 클라우드 컴퓨팅 솔루션| Amazon Web Services">
              <a:extLst>
                <a:ext uri="{FF2B5EF4-FFF2-40B4-BE49-F238E27FC236}">
                  <a16:creationId xmlns:a16="http://schemas.microsoft.com/office/drawing/2014/main" id="{B76E3F7C-86D8-E013-950C-A16C6B0A0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162" y="2610337"/>
              <a:ext cx="2433000" cy="127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BD4B1C-1D3D-91E6-1013-52CF158AEC5E}"/>
              </a:ext>
            </a:extLst>
          </p:cNvPr>
          <p:cNvGrpSpPr/>
          <p:nvPr/>
        </p:nvGrpSpPr>
        <p:grpSpPr>
          <a:xfrm>
            <a:off x="1642064" y="1383938"/>
            <a:ext cx="9218294" cy="5108092"/>
            <a:chOff x="2464325" y="1512745"/>
            <a:chExt cx="9218294" cy="5108092"/>
          </a:xfrm>
        </p:grpSpPr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E66DFF10-C6B6-3446-54D5-5712BA0AFAFA}"/>
                </a:ext>
              </a:extLst>
            </p:cNvPr>
            <p:cNvGrpSpPr/>
            <p:nvPr/>
          </p:nvGrpSpPr>
          <p:grpSpPr>
            <a:xfrm>
              <a:off x="2464325" y="4448448"/>
              <a:ext cx="1073150" cy="812774"/>
              <a:chOff x="278874" y="3599461"/>
              <a:chExt cx="1073150" cy="812774"/>
            </a:xfrm>
          </p:grpSpPr>
          <p:pic>
            <p:nvPicPr>
              <p:cNvPr id="1157" name="Graphic 22" descr="User resource icon for the General Icons category.">
                <a:extLst>
                  <a:ext uri="{FF2B5EF4-FFF2-40B4-BE49-F238E27FC236}">
                    <a16:creationId xmlns:a16="http://schemas.microsoft.com/office/drawing/2014/main" id="{F9613F3C-BDB5-1AD7-18FD-0F7106AD1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84958" y="3599461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8" name="TextBox 39">
                <a:extLst>
                  <a:ext uri="{FF2B5EF4-FFF2-40B4-BE49-F238E27FC236}">
                    <a16:creationId xmlns:a16="http://schemas.microsoft.com/office/drawing/2014/main" id="{84651108-545E-24A6-4196-19503E778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874" y="4135236"/>
                <a:ext cx="10731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4951F77-BAD8-A81A-0A4B-9BF2C4AF7EA5}"/>
                </a:ext>
              </a:extLst>
            </p:cNvPr>
            <p:cNvGrpSpPr/>
            <p:nvPr/>
          </p:nvGrpSpPr>
          <p:grpSpPr>
            <a:xfrm>
              <a:off x="8774383" y="4920341"/>
              <a:ext cx="1543240" cy="792000"/>
              <a:chOff x="4508500" y="1184275"/>
              <a:chExt cx="2243137" cy="1223665"/>
            </a:xfrm>
          </p:grpSpPr>
          <p:pic>
            <p:nvPicPr>
              <p:cNvPr id="29" name="Graphic 7" descr="Amazon Interactive Video Service service icon.">
                <a:extLst>
                  <a:ext uri="{FF2B5EF4-FFF2-40B4-BE49-F238E27FC236}">
                    <a16:creationId xmlns:a16="http://schemas.microsoft.com/office/drawing/2014/main" id="{A82B584D-23F7-F011-0E7D-30153F4B92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5245100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06D421B4-B666-2ED7-CB82-72C25B9B11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8500" y="1946275"/>
                <a:ext cx="22431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Interactive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Video Service</a:t>
                </a:r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95BEDDD7-EC11-F556-5A86-D25E8F3DA496}"/>
                </a:ext>
              </a:extLst>
            </p:cNvPr>
            <p:cNvGrpSpPr/>
            <p:nvPr/>
          </p:nvGrpSpPr>
          <p:grpSpPr>
            <a:xfrm>
              <a:off x="8673071" y="2437945"/>
              <a:ext cx="1728000" cy="792000"/>
              <a:chOff x="2164146" y="2526236"/>
              <a:chExt cx="2292350" cy="1038205"/>
            </a:xfrm>
          </p:grpSpPr>
          <p:pic>
            <p:nvPicPr>
              <p:cNvPr id="62" name="Graphic 10" descr="AWS Lambda service icon.">
                <a:extLst>
                  <a:ext uri="{FF2B5EF4-FFF2-40B4-BE49-F238E27FC236}">
                    <a16:creationId xmlns:a16="http://schemas.microsoft.com/office/drawing/2014/main" id="{28E50AFF-2EB7-6E63-CE65-CC83F28E9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 bwMode="auto">
              <a:xfrm>
                <a:off x="2922971" y="252623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4" name="TextBox 20">
                <a:extLst>
                  <a:ext uri="{FF2B5EF4-FFF2-40B4-BE49-F238E27FC236}">
                    <a16:creationId xmlns:a16="http://schemas.microsoft.com/office/drawing/2014/main" id="{F06F827B-976E-0C34-A0E2-71483E2B4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4146" y="3287442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Lambda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DCF3FF84-38BD-4862-BB14-3F86D67DE2EF}"/>
                </a:ext>
              </a:extLst>
            </p:cNvPr>
            <p:cNvGrpSpPr/>
            <p:nvPr/>
          </p:nvGrpSpPr>
          <p:grpSpPr>
            <a:xfrm>
              <a:off x="6726443" y="2418812"/>
              <a:ext cx="1728000" cy="792000"/>
              <a:chOff x="2766064" y="4237905"/>
              <a:chExt cx="2243137" cy="1038999"/>
            </a:xfrm>
          </p:grpSpPr>
          <p:pic>
            <p:nvPicPr>
              <p:cNvPr id="1042" name="Graphic 17" descr="Amazon API Gateway service icon.">
                <a:extLst>
                  <a:ext uri="{FF2B5EF4-FFF2-40B4-BE49-F238E27FC236}">
                    <a16:creationId xmlns:a16="http://schemas.microsoft.com/office/drawing/2014/main" id="{744EC063-C0B4-38AF-D4EA-78B5071EC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3504251" y="423790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3" name="TextBox 9">
                <a:extLst>
                  <a:ext uri="{FF2B5EF4-FFF2-40B4-BE49-F238E27FC236}">
                    <a16:creationId xmlns:a16="http://schemas.microsoft.com/office/drawing/2014/main" id="{9C8B3036-F46D-FA3E-2244-EB84F6109A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064" y="4999905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API Gateway</a:t>
                </a: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ED6148E2-CFEF-0F21-A48C-CE66CBCAB7DD}"/>
                </a:ext>
              </a:extLst>
            </p:cNvPr>
            <p:cNvGrpSpPr/>
            <p:nvPr/>
          </p:nvGrpSpPr>
          <p:grpSpPr>
            <a:xfrm>
              <a:off x="8773187" y="3677735"/>
              <a:ext cx="1555455" cy="722673"/>
              <a:chOff x="7383178" y="2132627"/>
              <a:chExt cx="2243137" cy="1042174"/>
            </a:xfrm>
          </p:grpSpPr>
          <p:pic>
            <p:nvPicPr>
              <p:cNvPr id="1048" name="Graphic 7" descr="AWS Elemental Appliances &amp; Software service icon.">
                <a:extLst>
                  <a:ext uri="{FF2B5EF4-FFF2-40B4-BE49-F238E27FC236}">
                    <a16:creationId xmlns:a16="http://schemas.microsoft.com/office/drawing/2014/main" id="{2D58FE52-A5D8-7B27-A647-5F32A907D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 bwMode="auto">
              <a:xfrm>
                <a:off x="8119778" y="213262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9" name="TextBox 9">
                <a:extLst>
                  <a:ext uri="{FF2B5EF4-FFF2-40B4-BE49-F238E27FC236}">
                    <a16:creationId xmlns:a16="http://schemas.microsoft.com/office/drawing/2014/main" id="{5192FE2C-86D1-C985-7E37-D2CE95BB3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3178" y="2897802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IVS Chat</a:t>
                </a:r>
              </a:p>
            </p:txBody>
          </p:sp>
        </p:grpSp>
        <p:cxnSp>
          <p:nvCxnSpPr>
            <p:cNvPr id="1138" name="연결선: 꺾임 1137">
              <a:extLst>
                <a:ext uri="{FF2B5EF4-FFF2-40B4-BE49-F238E27FC236}">
                  <a16:creationId xmlns:a16="http://schemas.microsoft.com/office/drawing/2014/main" id="{0CCC7AB9-E666-C26E-1DC4-FB8117D91745}"/>
                </a:ext>
              </a:extLst>
            </p:cNvPr>
            <p:cNvCxnSpPr>
              <a:stCxn id="29" idx="1"/>
              <a:endCxn id="24" idx="3"/>
            </p:cNvCxnSpPr>
            <p:nvPr/>
          </p:nvCxnSpPr>
          <p:spPr>
            <a:xfrm rot="10800000">
              <a:off x="3233691" y="4680792"/>
              <a:ext cx="6047460" cy="486146"/>
            </a:xfrm>
            <a:prstGeom prst="bentConnector3">
              <a:avLst>
                <a:gd name="adj1" fmla="val 88358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연결선: 꺾임 1143">
              <a:extLst>
                <a:ext uri="{FF2B5EF4-FFF2-40B4-BE49-F238E27FC236}">
                  <a16:creationId xmlns:a16="http://schemas.microsoft.com/office/drawing/2014/main" id="{F3AE7496-A2E0-22D6-07D3-0FFF4AD01340}"/>
                </a:ext>
              </a:extLst>
            </p:cNvPr>
            <p:cNvCxnSpPr>
              <a:cxnSpLocks/>
              <a:stCxn id="1157" idx="1"/>
              <a:endCxn id="1042" idx="1"/>
            </p:cNvCxnSpPr>
            <p:nvPr/>
          </p:nvCxnSpPr>
          <p:spPr>
            <a:xfrm rot="10800000" flipH="1">
              <a:off x="2770409" y="2709238"/>
              <a:ext cx="4524696" cy="1967810"/>
            </a:xfrm>
            <a:prstGeom prst="bentConnector3">
              <a:avLst>
                <a:gd name="adj1" fmla="val -5052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직선 화살표 연결선 1146">
              <a:extLst>
                <a:ext uri="{FF2B5EF4-FFF2-40B4-BE49-F238E27FC236}">
                  <a16:creationId xmlns:a16="http://schemas.microsoft.com/office/drawing/2014/main" id="{59B2944C-EF09-6836-86A7-12A35D4B5476}"/>
                </a:ext>
              </a:extLst>
            </p:cNvPr>
            <p:cNvCxnSpPr>
              <a:stCxn id="1042" idx="3"/>
              <a:endCxn id="62" idx="1"/>
            </p:cNvCxnSpPr>
            <p:nvPr/>
          </p:nvCxnSpPr>
          <p:spPr>
            <a:xfrm>
              <a:off x="7882112" y="2709238"/>
              <a:ext cx="1362970" cy="1935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직선 화살표 연결선 1148">
              <a:extLst>
                <a:ext uri="{FF2B5EF4-FFF2-40B4-BE49-F238E27FC236}">
                  <a16:creationId xmlns:a16="http://schemas.microsoft.com/office/drawing/2014/main" id="{2B386734-D3DC-715B-458B-190EBE8E5380}"/>
                </a:ext>
              </a:extLst>
            </p:cNvPr>
            <p:cNvCxnSpPr>
              <a:stCxn id="1024" idx="2"/>
              <a:endCxn id="1048" idx="0"/>
            </p:cNvCxnSpPr>
            <p:nvPr/>
          </p:nvCxnSpPr>
          <p:spPr>
            <a:xfrm>
              <a:off x="9537071" y="3229945"/>
              <a:ext cx="11091" cy="44779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BB722FE0-C989-AFEF-E7A9-3E7B2732395E}"/>
                </a:ext>
              </a:extLst>
            </p:cNvPr>
            <p:cNvSpPr txBox="1"/>
            <p:nvPr/>
          </p:nvSpPr>
          <p:spPr>
            <a:xfrm>
              <a:off x="4018874" y="4952368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Video Stream</a:t>
              </a:r>
              <a:endParaRPr lang="ko-KR" altLang="en-US" sz="1000" dirty="0"/>
            </a:p>
          </p:txBody>
        </p:sp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96783A2D-4BD3-D012-FB1E-2B49203A8A5B}"/>
                </a:ext>
              </a:extLst>
            </p:cNvPr>
            <p:cNvSpPr txBox="1"/>
            <p:nvPr/>
          </p:nvSpPr>
          <p:spPr>
            <a:xfrm>
              <a:off x="2597531" y="2444691"/>
              <a:ext cx="1362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Request Chat Token</a:t>
              </a:r>
              <a:endParaRPr lang="ko-KR" altLang="en-US" sz="1000" dirty="0"/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82DF69C8-FB1C-A871-7F7C-C524EDE0531F}"/>
                </a:ext>
              </a:extLst>
            </p:cNvPr>
            <p:cNvSpPr txBox="1"/>
            <p:nvPr/>
          </p:nvSpPr>
          <p:spPr>
            <a:xfrm>
              <a:off x="2999009" y="3709586"/>
              <a:ext cx="17155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Websocket</a:t>
              </a:r>
              <a:r>
                <a:rPr lang="en-US" altLang="ko-KR" sz="1000" dirty="0"/>
                <a:t> / Message API</a:t>
              </a:r>
              <a:endParaRPr lang="ko-KR" altLang="en-US" sz="1000" dirty="0"/>
            </a:p>
          </p:txBody>
        </p:sp>
        <p:grpSp>
          <p:nvGrpSpPr>
            <p:cNvPr id="1153" name="Group 1" descr="AWS Cloud group with AWS logo.">
              <a:extLst>
                <a:ext uri="{FF2B5EF4-FFF2-40B4-BE49-F238E27FC236}">
                  <a16:creationId xmlns:a16="http://schemas.microsoft.com/office/drawing/2014/main" id="{5765E546-4425-F537-BB14-21CA03FEA31F}"/>
                </a:ext>
              </a:extLst>
            </p:cNvPr>
            <p:cNvGrpSpPr/>
            <p:nvPr/>
          </p:nvGrpSpPr>
          <p:grpSpPr>
            <a:xfrm>
              <a:off x="6371922" y="1512745"/>
              <a:ext cx="5310697" cy="5108092"/>
              <a:chOff x="355600" y="1512745"/>
              <a:chExt cx="1765300" cy="890588"/>
            </a:xfrm>
          </p:grpSpPr>
          <p:sp>
            <p:nvSpPr>
              <p:cNvPr id="1154" name="Rectangle 54">
                <a:extLst>
                  <a:ext uri="{FF2B5EF4-FFF2-40B4-BE49-F238E27FC236}">
                    <a16:creationId xmlns:a16="http://schemas.microsoft.com/office/drawing/2014/main" id="{0F8DA738-08D3-9A55-C10E-8C69368FF3BF}"/>
                  </a:ext>
                </a:extLst>
              </p:cNvPr>
              <p:cNvSpPr/>
              <p:nvPr/>
            </p:nvSpPr>
            <p:spPr>
              <a:xfrm>
                <a:off x="355600" y="1512745"/>
                <a:ext cx="1765300" cy="89058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AWS Cloud</a:t>
                </a:r>
              </a:p>
            </p:txBody>
          </p:sp>
          <p:pic>
            <p:nvPicPr>
              <p:cNvPr id="1155" name="Graphic 55" descr="AWS Cloud group icon with AWS logo.">
                <a:extLst>
                  <a:ext uri="{FF2B5EF4-FFF2-40B4-BE49-F238E27FC236}">
                    <a16:creationId xmlns:a16="http://schemas.microsoft.com/office/drawing/2014/main" id="{329D4317-ED37-B1F1-BB8E-E1E93473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355600" y="1512745"/>
                <a:ext cx="147176" cy="74392"/>
              </a:xfrm>
              <a:prstGeom prst="rect">
                <a:avLst/>
              </a:prstGeom>
            </p:spPr>
          </p:pic>
        </p:grpSp>
        <p:cxnSp>
          <p:nvCxnSpPr>
            <p:cNvPr id="1168" name="연결선: 꺾임 1167">
              <a:extLst>
                <a:ext uri="{FF2B5EF4-FFF2-40B4-BE49-F238E27FC236}">
                  <a16:creationId xmlns:a16="http://schemas.microsoft.com/office/drawing/2014/main" id="{13855054-F226-A32B-27F8-29E63885A9EB}"/>
                </a:ext>
              </a:extLst>
            </p:cNvPr>
            <p:cNvCxnSpPr>
              <a:stCxn id="1048" idx="1"/>
              <a:endCxn id="1157" idx="0"/>
            </p:cNvCxnSpPr>
            <p:nvPr/>
          </p:nvCxnSpPr>
          <p:spPr>
            <a:xfrm rot="10800000" flipV="1">
              <a:off x="2999010" y="3941930"/>
              <a:ext cx="6284957" cy="506517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90D58B-F314-23B5-5619-6B68EE2E0809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3F4EE0-A0A8-4AF1-A636-2918348F1201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B30A92-59C8-E578-137D-6EA1256951D3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0B14C3-36D5-064C-6E09-FAEF85C6AF7E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8056-3654-529A-E54E-5656814FB055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0697C0-611E-6FEB-06BE-249E9DAC6C11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456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439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Architecture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CC7AA9-A0EF-A200-A41B-093CEA4B8C74}"/>
              </a:ext>
            </a:extLst>
          </p:cNvPr>
          <p:cNvGrpSpPr/>
          <p:nvPr/>
        </p:nvGrpSpPr>
        <p:grpSpPr>
          <a:xfrm>
            <a:off x="462721" y="290198"/>
            <a:ext cx="964123" cy="964123"/>
            <a:chOff x="1348662" y="1808998"/>
            <a:chExt cx="2880000" cy="28799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8033D49-FEF0-BD9D-9F78-351600630D68}"/>
                </a:ext>
              </a:extLst>
            </p:cNvPr>
            <p:cNvSpPr/>
            <p:nvPr/>
          </p:nvSpPr>
          <p:spPr>
            <a:xfrm>
              <a:off x="1348662" y="1808998"/>
              <a:ext cx="2880000" cy="28799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4" descr="클라우드 서비스 | 클라우드 컴퓨팅 솔루션| Amazon Web Services">
              <a:extLst>
                <a:ext uri="{FF2B5EF4-FFF2-40B4-BE49-F238E27FC236}">
                  <a16:creationId xmlns:a16="http://schemas.microsoft.com/office/drawing/2014/main" id="{B76E3F7C-86D8-E013-950C-A16C6B0A0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162" y="2610337"/>
              <a:ext cx="2433000" cy="127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EC4EDF-D11A-46D5-947C-117B0A165DF1}"/>
              </a:ext>
            </a:extLst>
          </p:cNvPr>
          <p:cNvGrpSpPr/>
          <p:nvPr/>
        </p:nvGrpSpPr>
        <p:grpSpPr>
          <a:xfrm>
            <a:off x="1486853" y="1383938"/>
            <a:ext cx="9218294" cy="5108092"/>
            <a:chOff x="2464325" y="1512745"/>
            <a:chExt cx="9218294" cy="5108092"/>
          </a:xfrm>
        </p:grpSpPr>
        <p:grpSp>
          <p:nvGrpSpPr>
            <p:cNvPr id="21" name="Group 1" descr="AWS Cloud group with AWS logo.">
              <a:extLst>
                <a:ext uri="{FF2B5EF4-FFF2-40B4-BE49-F238E27FC236}">
                  <a16:creationId xmlns:a16="http://schemas.microsoft.com/office/drawing/2014/main" id="{C76DFBAB-FAAE-C72F-999E-B5D00646F327}"/>
                </a:ext>
              </a:extLst>
            </p:cNvPr>
            <p:cNvGrpSpPr/>
            <p:nvPr/>
          </p:nvGrpSpPr>
          <p:grpSpPr>
            <a:xfrm>
              <a:off x="6371922" y="1512745"/>
              <a:ext cx="5310697" cy="5108092"/>
              <a:chOff x="355600" y="1512745"/>
              <a:chExt cx="1765300" cy="890588"/>
            </a:xfrm>
          </p:grpSpPr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DE5C9C3A-BF9C-C936-F038-1748DB0E2CC7}"/>
                  </a:ext>
                </a:extLst>
              </p:cNvPr>
              <p:cNvSpPr/>
              <p:nvPr/>
            </p:nvSpPr>
            <p:spPr>
              <a:xfrm>
                <a:off x="355600" y="1512745"/>
                <a:ext cx="1765300" cy="89058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AWS Cloud</a:t>
                </a:r>
              </a:p>
            </p:txBody>
          </p:sp>
          <p:pic>
            <p:nvPicPr>
              <p:cNvPr id="23" name="Graphic 55" descr="AWS Cloud group icon with AWS logo.">
                <a:extLst>
                  <a:ext uri="{FF2B5EF4-FFF2-40B4-BE49-F238E27FC236}">
                    <a16:creationId xmlns:a16="http://schemas.microsoft.com/office/drawing/2014/main" id="{FBCA530D-7A28-C9EE-9AEB-EA2AEB048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55600" y="1512745"/>
                <a:ext cx="147176" cy="74392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BF8D346-E80A-4A8C-D144-55BA680D0274}"/>
                </a:ext>
              </a:extLst>
            </p:cNvPr>
            <p:cNvGrpSpPr/>
            <p:nvPr/>
          </p:nvGrpSpPr>
          <p:grpSpPr>
            <a:xfrm>
              <a:off x="2464325" y="4448448"/>
              <a:ext cx="1073150" cy="812774"/>
              <a:chOff x="278874" y="3599461"/>
              <a:chExt cx="1073150" cy="812774"/>
            </a:xfrm>
          </p:grpSpPr>
          <p:pic>
            <p:nvPicPr>
              <p:cNvPr id="24" name="Graphic 22" descr="User resource icon for the General Icons category.">
                <a:extLst>
                  <a:ext uri="{FF2B5EF4-FFF2-40B4-BE49-F238E27FC236}">
                    <a16:creationId xmlns:a16="http://schemas.microsoft.com/office/drawing/2014/main" id="{541A05C9-C966-66B3-C6BB-E79C6D1A27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584958" y="3599461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39">
                <a:extLst>
                  <a:ext uri="{FF2B5EF4-FFF2-40B4-BE49-F238E27FC236}">
                    <a16:creationId xmlns:a16="http://schemas.microsoft.com/office/drawing/2014/main" id="{0336A085-DF13-7AC7-756A-C6865CC93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874" y="4135236"/>
                <a:ext cx="10731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4951F77-BAD8-A81A-0A4B-9BF2C4AF7EA5}"/>
                </a:ext>
              </a:extLst>
            </p:cNvPr>
            <p:cNvGrpSpPr/>
            <p:nvPr/>
          </p:nvGrpSpPr>
          <p:grpSpPr>
            <a:xfrm>
              <a:off x="6630706" y="5532473"/>
              <a:ext cx="1543240" cy="792000"/>
              <a:chOff x="4508500" y="1184275"/>
              <a:chExt cx="2243137" cy="1223665"/>
            </a:xfrm>
          </p:grpSpPr>
          <p:pic>
            <p:nvPicPr>
              <p:cNvPr id="29" name="Graphic 7" descr="Amazon Interactive Video Service service icon.">
                <a:extLst>
                  <a:ext uri="{FF2B5EF4-FFF2-40B4-BE49-F238E27FC236}">
                    <a16:creationId xmlns:a16="http://schemas.microsoft.com/office/drawing/2014/main" id="{A82B584D-23F7-F011-0E7D-30153F4B92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 bwMode="auto">
              <a:xfrm>
                <a:off x="5245100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06D421B4-B666-2ED7-CB82-72C25B9B11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8500" y="1946275"/>
                <a:ext cx="22431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Interactive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Video Service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DCB3694-2FB6-B107-EDCD-4CB66433A628}"/>
                </a:ext>
              </a:extLst>
            </p:cNvPr>
            <p:cNvGrpSpPr/>
            <p:nvPr/>
          </p:nvGrpSpPr>
          <p:grpSpPr>
            <a:xfrm>
              <a:off x="8122497" y="5491880"/>
              <a:ext cx="1728000" cy="792001"/>
              <a:chOff x="3857059" y="3275358"/>
              <a:chExt cx="2292350" cy="1048525"/>
            </a:xfrm>
          </p:grpSpPr>
          <p:pic>
            <p:nvPicPr>
              <p:cNvPr id="41" name="Graphic 19" descr="Amazon EventBridge service icon.">
                <a:extLst>
                  <a:ext uri="{FF2B5EF4-FFF2-40B4-BE49-F238E27FC236}">
                    <a16:creationId xmlns:a16="http://schemas.microsoft.com/office/drawing/2014/main" id="{301698F4-DB4A-8F51-DF2F-CEE871315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 bwMode="auto">
              <a:xfrm>
                <a:off x="4614296" y="3275358"/>
                <a:ext cx="761999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0F899080-F867-0F79-213F-2104F46BB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7059" y="4046884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EventBridge</a:t>
                </a:r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Graphic 37" descr="Event resource icon for the Amazon EventBridge service.">
              <a:extLst>
                <a:ext uri="{FF2B5EF4-FFF2-40B4-BE49-F238E27FC236}">
                  <a16:creationId xmlns:a16="http://schemas.microsoft.com/office/drawing/2014/main" id="{07EFD821-35ED-BE85-332B-41FBEDB1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95925" y="5470319"/>
              <a:ext cx="261904" cy="261904"/>
            </a:xfrm>
            <a:prstGeom prst="rect">
              <a:avLst/>
            </a:prstGeom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95BEDDD7-EC11-F556-5A86-D25E8F3DA496}"/>
                </a:ext>
              </a:extLst>
            </p:cNvPr>
            <p:cNvGrpSpPr/>
            <p:nvPr/>
          </p:nvGrpSpPr>
          <p:grpSpPr>
            <a:xfrm>
              <a:off x="9806313" y="4378263"/>
              <a:ext cx="1728000" cy="792000"/>
              <a:chOff x="2164146" y="2526236"/>
              <a:chExt cx="2292350" cy="1038205"/>
            </a:xfrm>
          </p:grpSpPr>
          <p:pic>
            <p:nvPicPr>
              <p:cNvPr id="62" name="Graphic 10" descr="AWS Lambda service icon.">
                <a:extLst>
                  <a:ext uri="{FF2B5EF4-FFF2-40B4-BE49-F238E27FC236}">
                    <a16:creationId xmlns:a16="http://schemas.microsoft.com/office/drawing/2014/main" id="{28E50AFF-2EB7-6E63-CE65-CC83F28E9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 bwMode="auto">
              <a:xfrm>
                <a:off x="2922971" y="252623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4" name="TextBox 20">
                <a:extLst>
                  <a:ext uri="{FF2B5EF4-FFF2-40B4-BE49-F238E27FC236}">
                    <a16:creationId xmlns:a16="http://schemas.microsoft.com/office/drawing/2014/main" id="{F06F827B-976E-0C34-A0E2-71483E2B4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4146" y="3287442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Lambda</a:t>
                </a:r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5E24B524-7D8F-35B6-8F24-372CA513DC26}"/>
                </a:ext>
              </a:extLst>
            </p:cNvPr>
            <p:cNvGrpSpPr/>
            <p:nvPr/>
          </p:nvGrpSpPr>
          <p:grpSpPr>
            <a:xfrm>
              <a:off x="9797685" y="2263418"/>
              <a:ext cx="1728000" cy="792000"/>
              <a:chOff x="7542602" y="2743700"/>
              <a:chExt cx="2279650" cy="1040586"/>
            </a:xfrm>
          </p:grpSpPr>
          <p:pic>
            <p:nvPicPr>
              <p:cNvPr id="1036" name="Graphic 23" descr="Amazon DynamoDB service icon.">
                <a:extLst>
                  <a:ext uri="{FF2B5EF4-FFF2-40B4-BE49-F238E27FC236}">
                    <a16:creationId xmlns:a16="http://schemas.microsoft.com/office/drawing/2014/main" id="{2967E26A-16CA-5FB6-C549-1FFBF85B2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8290314" y="274370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7" name="TextBox 12">
                <a:extLst>
                  <a:ext uri="{FF2B5EF4-FFF2-40B4-BE49-F238E27FC236}">
                    <a16:creationId xmlns:a16="http://schemas.microsoft.com/office/drawing/2014/main" id="{D7B21C65-7722-E3A5-5827-B7CE49310D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2602" y="3507287"/>
                <a:ext cx="22796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D4945B6C-68CD-815B-E355-669C5FB40258}"/>
                </a:ext>
              </a:extLst>
            </p:cNvPr>
            <p:cNvGrpSpPr/>
            <p:nvPr/>
          </p:nvGrpSpPr>
          <p:grpSpPr>
            <a:xfrm>
              <a:off x="9858037" y="5485674"/>
              <a:ext cx="1728000" cy="900000"/>
              <a:chOff x="4389935" y="2035116"/>
              <a:chExt cx="2363106" cy="1168162"/>
            </a:xfrm>
          </p:grpSpPr>
          <p:pic>
            <p:nvPicPr>
              <p:cNvPr id="1039" name="Graphic 17" descr="Amazon CloudWatch service icon.">
                <a:extLst>
                  <a:ext uri="{FF2B5EF4-FFF2-40B4-BE49-F238E27FC236}">
                    <a16:creationId xmlns:a16="http://schemas.microsoft.com/office/drawing/2014/main" id="{C38F7E63-385F-F1D0-F3FD-F4555E7526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 bwMode="auto">
              <a:xfrm>
                <a:off x="5129710" y="203511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0" name="TextBox 9">
                <a:extLst>
                  <a:ext uri="{FF2B5EF4-FFF2-40B4-BE49-F238E27FC236}">
                    <a16:creationId xmlns:a16="http://schemas.microsoft.com/office/drawing/2014/main" id="{4B4A208E-9CED-1907-D129-4F48438D4B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9935" y="2797114"/>
                <a:ext cx="2363106" cy="406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CloudWatch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DCF3FF84-38BD-4862-BB14-3F86D67DE2EF}"/>
                </a:ext>
              </a:extLst>
            </p:cNvPr>
            <p:cNvGrpSpPr/>
            <p:nvPr/>
          </p:nvGrpSpPr>
          <p:grpSpPr>
            <a:xfrm>
              <a:off x="8124332" y="4370955"/>
              <a:ext cx="1728000" cy="792000"/>
              <a:chOff x="2766064" y="4237905"/>
              <a:chExt cx="2243137" cy="1038999"/>
            </a:xfrm>
          </p:grpSpPr>
          <p:pic>
            <p:nvPicPr>
              <p:cNvPr id="1042" name="Graphic 17" descr="Amazon API Gateway service icon.">
                <a:extLst>
                  <a:ext uri="{FF2B5EF4-FFF2-40B4-BE49-F238E27FC236}">
                    <a16:creationId xmlns:a16="http://schemas.microsoft.com/office/drawing/2014/main" id="{744EC063-C0B4-38AF-D4EA-78B5071EC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 bwMode="auto">
              <a:xfrm>
                <a:off x="3504251" y="423790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3" name="TextBox 9">
                <a:extLst>
                  <a:ext uri="{FF2B5EF4-FFF2-40B4-BE49-F238E27FC236}">
                    <a16:creationId xmlns:a16="http://schemas.microsoft.com/office/drawing/2014/main" id="{9C8B3036-F46D-FA3E-2244-EB84F6109A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064" y="4999905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API Gateway</a:t>
                </a:r>
              </a:p>
            </p:txBody>
          </p:sp>
        </p:grp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BFAF3939-FE1B-B405-A154-42E231B40FF0}"/>
                </a:ext>
              </a:extLst>
            </p:cNvPr>
            <p:cNvGrpSpPr/>
            <p:nvPr/>
          </p:nvGrpSpPr>
          <p:grpSpPr>
            <a:xfrm>
              <a:off x="8121379" y="3009901"/>
              <a:ext cx="1728000" cy="792000"/>
              <a:chOff x="4487863" y="1184275"/>
              <a:chExt cx="2292350" cy="1038999"/>
            </a:xfrm>
          </p:grpSpPr>
          <p:pic>
            <p:nvPicPr>
              <p:cNvPr id="1045" name="Graphic 17" descr="Amazon Cognito service icon.">
                <a:extLst>
                  <a:ext uri="{FF2B5EF4-FFF2-40B4-BE49-F238E27FC236}">
                    <a16:creationId xmlns:a16="http://schemas.microsoft.com/office/drawing/2014/main" id="{776DE81C-5AD6-1F22-3BD9-A895BE1F9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 bwMode="auto">
              <a:xfrm>
                <a:off x="5245100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6" name="TextBox 11">
                <a:extLst>
                  <a:ext uri="{FF2B5EF4-FFF2-40B4-BE49-F238E27FC236}">
                    <a16:creationId xmlns:a16="http://schemas.microsoft.com/office/drawing/2014/main" id="{56D6244C-C841-3704-F837-42C4873116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7863" y="1946275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Cognito</a:t>
                </a: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ED6148E2-CFEF-0F21-A48C-CE66CBCAB7DD}"/>
                </a:ext>
              </a:extLst>
            </p:cNvPr>
            <p:cNvGrpSpPr/>
            <p:nvPr/>
          </p:nvGrpSpPr>
          <p:grpSpPr>
            <a:xfrm>
              <a:off x="6618293" y="2296783"/>
              <a:ext cx="1555455" cy="722673"/>
              <a:chOff x="7383178" y="2132627"/>
              <a:chExt cx="2243137" cy="1042174"/>
            </a:xfrm>
          </p:grpSpPr>
          <p:pic>
            <p:nvPicPr>
              <p:cNvPr id="1048" name="Graphic 7" descr="AWS Elemental Appliances &amp; Software service icon.">
                <a:extLst>
                  <a:ext uri="{FF2B5EF4-FFF2-40B4-BE49-F238E27FC236}">
                    <a16:creationId xmlns:a16="http://schemas.microsoft.com/office/drawing/2014/main" id="{2D58FE52-A5D8-7B27-A647-5F32A907D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 bwMode="auto">
              <a:xfrm>
                <a:off x="8119778" y="213262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9" name="TextBox 9">
                <a:extLst>
                  <a:ext uri="{FF2B5EF4-FFF2-40B4-BE49-F238E27FC236}">
                    <a16:creationId xmlns:a16="http://schemas.microsoft.com/office/drawing/2014/main" id="{5192FE2C-86D1-C985-7E37-D2CE95BB3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3178" y="2897802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IVS Chat</a:t>
                </a:r>
              </a:p>
            </p:txBody>
          </p:sp>
        </p:grpSp>
        <p:cxnSp>
          <p:nvCxnSpPr>
            <p:cNvPr id="1089" name="연결선: 꺾임 1088">
              <a:extLst>
                <a:ext uri="{FF2B5EF4-FFF2-40B4-BE49-F238E27FC236}">
                  <a16:creationId xmlns:a16="http://schemas.microsoft.com/office/drawing/2014/main" id="{E74E00BD-4006-9B08-6912-CC6ECE65CC6E}"/>
                </a:ext>
              </a:extLst>
            </p:cNvPr>
            <p:cNvCxnSpPr>
              <a:cxnSpLocks/>
              <a:stCxn id="1048" idx="1"/>
              <a:endCxn id="24" idx="1"/>
            </p:cNvCxnSpPr>
            <p:nvPr/>
          </p:nvCxnSpPr>
          <p:spPr>
            <a:xfrm rot="10800000" flipV="1">
              <a:off x="2770410" y="2560978"/>
              <a:ext cx="4358663" cy="2116069"/>
            </a:xfrm>
            <a:prstGeom prst="bentConnector3">
              <a:avLst>
                <a:gd name="adj1" fmla="val 105245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D5A785BB-8F4A-9DFA-B62F-DB8AA97ABCB2}"/>
                </a:ext>
              </a:extLst>
            </p:cNvPr>
            <p:cNvSpPr txBox="1"/>
            <p:nvPr/>
          </p:nvSpPr>
          <p:spPr>
            <a:xfrm>
              <a:off x="2570502" y="2598152"/>
              <a:ext cx="1367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IVS Chat </a:t>
              </a:r>
              <a:r>
                <a:rPr lang="en-US" altLang="ko-KR" sz="1000" dirty="0" err="1"/>
                <a:t>Websocket</a:t>
              </a:r>
              <a:endParaRPr lang="ko-KR" altLang="en-US" sz="1000" dirty="0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42E752E8-E111-FC25-C12A-1324F4669289}"/>
                </a:ext>
              </a:extLst>
            </p:cNvPr>
            <p:cNvSpPr txBox="1"/>
            <p:nvPr/>
          </p:nvSpPr>
          <p:spPr>
            <a:xfrm>
              <a:off x="3364162" y="4304330"/>
              <a:ext cx="11544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Request </a:t>
              </a:r>
              <a:r>
                <a:rPr lang="en-US" altLang="ko-KR" sz="1000" dirty="0" err="1"/>
                <a:t>Toekn</a:t>
              </a:r>
              <a:endParaRPr lang="en-US" altLang="ko-KR" sz="1000" dirty="0"/>
            </a:p>
            <a:p>
              <a:r>
                <a:rPr lang="en-US" altLang="ko-KR" sz="1000" dirty="0"/>
                <a:t>Request IVS Info</a:t>
              </a:r>
              <a:endParaRPr lang="ko-KR" altLang="en-US" sz="1000" dirty="0"/>
            </a:p>
          </p:txBody>
        </p:sp>
        <p:pic>
          <p:nvPicPr>
            <p:cNvPr id="1109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88F828A1-51F9-D688-AB63-E898194E7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 bwMode="auto">
            <a:xfrm>
              <a:off x="7119498" y="3482083"/>
              <a:ext cx="580851" cy="580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B3C0E09-0C56-8B21-7AD4-6BB75E0D5BD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3227609" y="4648090"/>
              <a:ext cx="3886423" cy="28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직선 화살표 연결선 1054">
              <a:extLst>
                <a:ext uri="{FF2B5EF4-FFF2-40B4-BE49-F238E27FC236}">
                  <a16:creationId xmlns:a16="http://schemas.microsoft.com/office/drawing/2014/main" id="{2EC96F5E-C89B-DF40-9FAD-AC7568760336}"/>
                </a:ext>
              </a:extLst>
            </p:cNvPr>
            <p:cNvCxnSpPr>
              <a:endCxn id="1109" idx="2"/>
            </p:cNvCxnSpPr>
            <p:nvPr/>
          </p:nvCxnSpPr>
          <p:spPr>
            <a:xfrm flipV="1">
              <a:off x="7407536" y="4062934"/>
              <a:ext cx="2388" cy="2916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연결선: 꺾임 1060">
              <a:extLst>
                <a:ext uri="{FF2B5EF4-FFF2-40B4-BE49-F238E27FC236}">
                  <a16:creationId xmlns:a16="http://schemas.microsoft.com/office/drawing/2014/main" id="{D712924D-6EB7-8BA1-936D-157665FEAFCE}"/>
                </a:ext>
              </a:extLst>
            </p:cNvPr>
            <p:cNvCxnSpPr>
              <a:cxnSpLocks/>
              <a:stCxn id="29" idx="1"/>
              <a:endCxn id="25" idx="2"/>
            </p:cNvCxnSpPr>
            <p:nvPr/>
          </p:nvCxnSpPr>
          <p:spPr>
            <a:xfrm rot="10800000">
              <a:off x="3000900" y="5261222"/>
              <a:ext cx="4136574" cy="517848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직선 화살표 연결선 1063">
              <a:extLst>
                <a:ext uri="{FF2B5EF4-FFF2-40B4-BE49-F238E27FC236}">
                  <a16:creationId xmlns:a16="http://schemas.microsoft.com/office/drawing/2014/main" id="{3401BC7D-DB99-2B8F-B5BF-7458B6D9D519}"/>
                </a:ext>
              </a:extLst>
            </p:cNvPr>
            <p:cNvCxnSpPr>
              <a:endCxn id="1042" idx="1"/>
            </p:cNvCxnSpPr>
            <p:nvPr/>
          </p:nvCxnSpPr>
          <p:spPr>
            <a:xfrm>
              <a:off x="7701039" y="4648090"/>
              <a:ext cx="991955" cy="132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화살표 연결선 1070">
              <a:extLst>
                <a:ext uri="{FF2B5EF4-FFF2-40B4-BE49-F238E27FC236}">
                  <a16:creationId xmlns:a16="http://schemas.microsoft.com/office/drawing/2014/main" id="{D703C30C-26ED-C4E0-2916-52553412BE78}"/>
                </a:ext>
              </a:extLst>
            </p:cNvPr>
            <p:cNvCxnSpPr>
              <a:stCxn id="1042" idx="3"/>
              <a:endCxn id="62" idx="1"/>
            </p:cNvCxnSpPr>
            <p:nvPr/>
          </p:nvCxnSpPr>
          <p:spPr>
            <a:xfrm>
              <a:off x="9280001" y="4661381"/>
              <a:ext cx="1098323" cy="753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직선 화살표 연결선 1072">
              <a:extLst>
                <a:ext uri="{FF2B5EF4-FFF2-40B4-BE49-F238E27FC236}">
                  <a16:creationId xmlns:a16="http://schemas.microsoft.com/office/drawing/2014/main" id="{CF2FB56B-6640-8267-3211-316485D51476}"/>
                </a:ext>
              </a:extLst>
            </p:cNvPr>
            <p:cNvCxnSpPr>
              <a:cxnSpLocks/>
              <a:stCxn id="29" idx="3"/>
              <a:endCxn id="41" idx="1"/>
            </p:cNvCxnSpPr>
            <p:nvPr/>
          </p:nvCxnSpPr>
          <p:spPr>
            <a:xfrm>
              <a:off x="7661717" y="5779070"/>
              <a:ext cx="1031594" cy="5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직선 화살표 연결선 1081">
              <a:extLst>
                <a:ext uri="{FF2B5EF4-FFF2-40B4-BE49-F238E27FC236}">
                  <a16:creationId xmlns:a16="http://schemas.microsoft.com/office/drawing/2014/main" id="{D10A0362-F520-A128-A104-8058F36848DD}"/>
                </a:ext>
              </a:extLst>
            </p:cNvPr>
            <p:cNvCxnSpPr>
              <a:stCxn id="1024" idx="2"/>
              <a:endCxn id="1039" idx="0"/>
            </p:cNvCxnSpPr>
            <p:nvPr/>
          </p:nvCxnSpPr>
          <p:spPr>
            <a:xfrm>
              <a:off x="10670313" y="5170263"/>
              <a:ext cx="7281" cy="3154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연결선: 꺾임 1084">
              <a:extLst>
                <a:ext uri="{FF2B5EF4-FFF2-40B4-BE49-F238E27FC236}">
                  <a16:creationId xmlns:a16="http://schemas.microsoft.com/office/drawing/2014/main" id="{CB37BE69-D693-CA69-3DCC-2312744A0978}"/>
                </a:ext>
              </a:extLst>
            </p:cNvPr>
            <p:cNvCxnSpPr>
              <a:stCxn id="41" idx="3"/>
              <a:endCxn id="62" idx="1"/>
            </p:cNvCxnSpPr>
            <p:nvPr/>
          </p:nvCxnSpPr>
          <p:spPr>
            <a:xfrm flipV="1">
              <a:off x="9267715" y="4668911"/>
              <a:ext cx="1110609" cy="11107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직선 화살표 연결선 1086">
              <a:extLst>
                <a:ext uri="{FF2B5EF4-FFF2-40B4-BE49-F238E27FC236}">
                  <a16:creationId xmlns:a16="http://schemas.microsoft.com/office/drawing/2014/main" id="{C625CFA8-FB2A-6CDD-ECE4-EE0AD9A63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2060" y="3055418"/>
              <a:ext cx="3841" cy="1322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직선 화살표 연결선 1090">
              <a:extLst>
                <a:ext uri="{FF2B5EF4-FFF2-40B4-BE49-F238E27FC236}">
                  <a16:creationId xmlns:a16="http://schemas.microsoft.com/office/drawing/2014/main" id="{C8D0246C-B0A4-0CF8-938B-AAC507EB9F9C}"/>
                </a:ext>
              </a:extLst>
            </p:cNvPr>
            <p:cNvCxnSpPr>
              <a:stCxn id="1046" idx="2"/>
              <a:endCxn id="1042" idx="0"/>
            </p:cNvCxnSpPr>
            <p:nvPr/>
          </p:nvCxnSpPr>
          <p:spPr>
            <a:xfrm>
              <a:off x="8985379" y="3801901"/>
              <a:ext cx="1119" cy="56905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9756284-0A95-E7D2-E90A-7DE6B28A25E3}"/>
                </a:ext>
              </a:extLst>
            </p:cNvPr>
            <p:cNvSpPr txBox="1"/>
            <p:nvPr/>
          </p:nvSpPr>
          <p:spPr>
            <a:xfrm>
              <a:off x="3227609" y="5485674"/>
              <a:ext cx="12041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IVS Video Stream</a:t>
              </a:r>
              <a:endParaRPr lang="ko-KR" altLang="en-US" sz="1000" dirty="0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5B4F6A6A-F9F4-F464-7AB4-513741A3741F}"/>
                </a:ext>
              </a:extLst>
            </p:cNvPr>
            <p:cNvSpPr txBox="1"/>
            <p:nvPr/>
          </p:nvSpPr>
          <p:spPr>
            <a:xfrm>
              <a:off x="7627824" y="5557828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방송상태</a:t>
              </a:r>
            </a:p>
          </p:txBody>
        </p:sp>
        <p:cxnSp>
          <p:nvCxnSpPr>
            <p:cNvPr id="1119" name="연결선: 꺾임 1118">
              <a:extLst>
                <a:ext uri="{FF2B5EF4-FFF2-40B4-BE49-F238E27FC236}">
                  <a16:creationId xmlns:a16="http://schemas.microsoft.com/office/drawing/2014/main" id="{AB559090-6107-C919-67BB-F6EAAB200F97}"/>
                </a:ext>
              </a:extLst>
            </p:cNvPr>
            <p:cNvCxnSpPr>
              <a:stCxn id="24" idx="0"/>
              <a:endCxn id="1045" idx="1"/>
            </p:cNvCxnSpPr>
            <p:nvPr/>
          </p:nvCxnSpPr>
          <p:spPr>
            <a:xfrm rot="5400000" flipH="1" flipV="1">
              <a:off x="5254358" y="1044977"/>
              <a:ext cx="1148122" cy="565882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29F8B034-389F-37DE-5C4A-3C008C43206A}"/>
                </a:ext>
              </a:extLst>
            </p:cNvPr>
            <p:cNvSpPr txBox="1"/>
            <p:nvPr/>
          </p:nvSpPr>
          <p:spPr>
            <a:xfrm>
              <a:off x="2977866" y="3318194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Cognito SDK</a:t>
              </a:r>
              <a:endParaRPr lang="ko-KR" altLang="en-US" sz="1000" dirty="0"/>
            </a:p>
          </p:txBody>
        </p:sp>
        <p:pic>
          <p:nvPicPr>
            <p:cNvPr id="1122" name="Graphic 119" descr="SDK resource icon for the General Icons category.">
              <a:extLst>
                <a:ext uri="{FF2B5EF4-FFF2-40B4-BE49-F238E27FC236}">
                  <a16:creationId xmlns:a16="http://schemas.microsoft.com/office/drawing/2014/main" id="{22463AB4-FE10-3E14-0D0C-3827937A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841544" y="3325456"/>
              <a:ext cx="270375" cy="270375"/>
            </a:xfrm>
            <a:prstGeom prst="rect">
              <a:avLst/>
            </a:prstGeom>
          </p:spPr>
        </p:pic>
        <p:pic>
          <p:nvPicPr>
            <p:cNvPr id="1124" name="Graphic 103" descr="SAML token resource icon for the General Icons category.">
              <a:extLst>
                <a:ext uri="{FF2B5EF4-FFF2-40B4-BE49-F238E27FC236}">
                  <a16:creationId xmlns:a16="http://schemas.microsoft.com/office/drawing/2014/main" id="{35D07215-BD84-BBB3-3CA3-EB038359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58287" y="4372618"/>
              <a:ext cx="261753" cy="261753"/>
            </a:xfrm>
            <a:prstGeom prst="rect">
              <a:avLst/>
            </a:prstGeom>
          </p:spPr>
        </p:pic>
        <p:pic>
          <p:nvPicPr>
            <p:cNvPr id="1125" name="Graphic 16" descr="Data stream resource icon for the General Icons category.">
              <a:extLst>
                <a:ext uri="{FF2B5EF4-FFF2-40B4-BE49-F238E27FC236}">
                  <a16:creationId xmlns:a16="http://schemas.microsoft.com/office/drawing/2014/main" id="{76045DC0-4E49-B0F5-C3C9-5F87ACA1C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 bwMode="auto">
            <a:xfrm>
              <a:off x="3954305" y="2616957"/>
              <a:ext cx="24622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" name="Graphic 16" descr="Data stream resource icon for the General Icons category.">
              <a:extLst>
                <a:ext uri="{FF2B5EF4-FFF2-40B4-BE49-F238E27FC236}">
                  <a16:creationId xmlns:a16="http://schemas.microsoft.com/office/drawing/2014/main" id="{1983CAFF-D26E-F096-6061-DDDD99276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 bwMode="auto">
            <a:xfrm>
              <a:off x="4357614" y="5483853"/>
              <a:ext cx="24622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28" name="연결선: 꺾임 1127">
              <a:extLst>
                <a:ext uri="{FF2B5EF4-FFF2-40B4-BE49-F238E27FC236}">
                  <a16:creationId xmlns:a16="http://schemas.microsoft.com/office/drawing/2014/main" id="{277B2237-2C2A-EE7D-164D-2B53E3FBE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6869" y="3300327"/>
              <a:ext cx="1398929" cy="107793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21AF61-8494-AF14-8815-C586CDCD5248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79EE7E-9ED9-AA59-4328-B9C31214A144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EF849C-C9D4-1D08-1C49-E86A752AB935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CA3713-613E-F778-49D8-191D809D8856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B3AEC5-292B-FDC9-16AA-EFD7BB742568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8F03140-C3B0-F3B0-CC53-9F0728F678AE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Graphic 19" descr="Amazon CloudFront service icon.">
            <a:extLst>
              <a:ext uri="{FF2B5EF4-FFF2-40B4-BE49-F238E27FC236}">
                <a16:creationId xmlns:a16="http://schemas.microsoft.com/office/drawing/2014/main" id="{8345094E-F179-DA38-48AD-291498F1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 bwMode="auto">
          <a:xfrm>
            <a:off x="6148795" y="4203625"/>
            <a:ext cx="593618" cy="59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10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Amazon Cognito service icon.">
            <a:extLst>
              <a:ext uri="{FF2B5EF4-FFF2-40B4-BE49-F238E27FC236}">
                <a16:creationId xmlns:a16="http://schemas.microsoft.com/office/drawing/2014/main" id="{C61C7D12-5692-BC9C-8194-07B94F54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84953" y="336786"/>
            <a:ext cx="964123" cy="96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Singup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EB08D-45A9-B318-F187-26A5444C8E92}"/>
              </a:ext>
            </a:extLst>
          </p:cNvPr>
          <p:cNvGrpSpPr/>
          <p:nvPr/>
        </p:nvGrpSpPr>
        <p:grpSpPr>
          <a:xfrm>
            <a:off x="1248039" y="1822788"/>
            <a:ext cx="9525378" cy="3455320"/>
            <a:chOff x="1248039" y="1822788"/>
            <a:chExt cx="9525378" cy="34553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B5F552B-E4E2-6F77-AC02-FADAAFBF3659}"/>
                </a:ext>
              </a:extLst>
            </p:cNvPr>
            <p:cNvGrpSpPr/>
            <p:nvPr/>
          </p:nvGrpSpPr>
          <p:grpSpPr>
            <a:xfrm>
              <a:off x="9495176" y="3703307"/>
              <a:ext cx="1278241" cy="968104"/>
              <a:chOff x="9118794" y="3200400"/>
              <a:chExt cx="1073150" cy="812774"/>
            </a:xfrm>
          </p:grpSpPr>
          <p:pic>
            <p:nvPicPr>
              <p:cNvPr id="15" name="Graphic 22" descr="User resource icon for the General Icons category.">
                <a:extLst>
                  <a:ext uri="{FF2B5EF4-FFF2-40B4-BE49-F238E27FC236}">
                    <a16:creationId xmlns:a16="http://schemas.microsoft.com/office/drawing/2014/main" id="{54C89449-A8B2-B937-81DA-EA283985AD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9424878" y="320040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39">
                <a:extLst>
                  <a:ext uri="{FF2B5EF4-FFF2-40B4-BE49-F238E27FC236}">
                    <a16:creationId xmlns:a16="http://schemas.microsoft.com/office/drawing/2014/main" id="{E7BDFFC7-80E1-6001-81FD-35D1D01830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18794" y="3736175"/>
                <a:ext cx="10731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89F4253-68F2-F66E-854F-21F54FB5B97D}"/>
                </a:ext>
              </a:extLst>
            </p:cNvPr>
            <p:cNvGrpSpPr/>
            <p:nvPr/>
          </p:nvGrpSpPr>
          <p:grpSpPr>
            <a:xfrm>
              <a:off x="7014114" y="3588779"/>
              <a:ext cx="2264508" cy="1026379"/>
              <a:chOff x="7036505" y="2925133"/>
              <a:chExt cx="2292350" cy="1038999"/>
            </a:xfrm>
          </p:grpSpPr>
          <p:pic>
            <p:nvPicPr>
              <p:cNvPr id="19" name="Graphic 17" descr="Amazon Cognito service icon.">
                <a:extLst>
                  <a:ext uri="{FF2B5EF4-FFF2-40B4-BE49-F238E27FC236}">
                    <a16:creationId xmlns:a16="http://schemas.microsoft.com/office/drawing/2014/main" id="{D32E23A3-43B8-BD59-EDC1-5B094BB13F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7793742" y="2925133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1">
                <a:extLst>
                  <a:ext uri="{FF2B5EF4-FFF2-40B4-BE49-F238E27FC236}">
                    <a16:creationId xmlns:a16="http://schemas.microsoft.com/office/drawing/2014/main" id="{1B766959-9EBB-592D-444D-BA30BE8143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6505" y="3687133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Cognito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1DAAFE-0846-7051-5B2A-72D110C2BAAC}"/>
                </a:ext>
              </a:extLst>
            </p:cNvPr>
            <p:cNvGrpSpPr/>
            <p:nvPr/>
          </p:nvGrpSpPr>
          <p:grpSpPr>
            <a:xfrm>
              <a:off x="4957322" y="3569323"/>
              <a:ext cx="2406463" cy="1089887"/>
              <a:chOff x="4334900" y="2717122"/>
              <a:chExt cx="2292350" cy="1038205"/>
            </a:xfrm>
          </p:grpSpPr>
          <p:pic>
            <p:nvPicPr>
              <p:cNvPr id="22" name="Graphic 10" descr="AWS Lambda service icon.">
                <a:extLst>
                  <a:ext uri="{FF2B5EF4-FFF2-40B4-BE49-F238E27FC236}">
                    <a16:creationId xmlns:a16="http://schemas.microsoft.com/office/drawing/2014/main" id="{6E420BA9-132F-602B-3139-85FC403E2A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5093725" y="271712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8B8B9DB4-B60C-6E57-31CD-132472582F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4900" y="3478328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Lambda</a:t>
                </a:r>
              </a:p>
            </p:txBody>
          </p:sp>
        </p:grpSp>
        <p:cxnSp>
          <p:nvCxnSpPr>
            <p:cNvPr id="27" name="Straight Arrow Connector 55" descr="Left pointing horizontal arrow. ">
              <a:extLst>
                <a:ext uri="{FF2B5EF4-FFF2-40B4-BE49-F238E27FC236}">
                  <a16:creationId xmlns:a16="http://schemas.microsoft.com/office/drawing/2014/main" id="{1A271780-5F51-5F6D-E9EF-A345BB7FED67}"/>
                </a:ext>
              </a:extLst>
            </p:cNvPr>
            <p:cNvCxnSpPr>
              <a:cxnSpLocks/>
              <a:stCxn id="19" idx="3"/>
              <a:endCxn id="15" idx="1"/>
            </p:cNvCxnSpPr>
            <p:nvPr/>
          </p:nvCxnSpPr>
          <p:spPr>
            <a:xfrm>
              <a:off x="8514899" y="3965152"/>
              <a:ext cx="1344857" cy="10443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55" descr="Left pointing horizontal arrow. ">
              <a:extLst>
                <a:ext uri="{FF2B5EF4-FFF2-40B4-BE49-F238E27FC236}">
                  <a16:creationId xmlns:a16="http://schemas.microsoft.com/office/drawing/2014/main" id="{B5EAB686-9CF5-82F5-2379-E61C5C35D045}"/>
                </a:ext>
              </a:extLst>
            </p:cNvPr>
            <p:cNvCxnSpPr>
              <a:cxnSpLocks/>
              <a:stCxn id="22" idx="3"/>
              <a:endCxn id="19" idx="1"/>
            </p:cNvCxnSpPr>
            <p:nvPr/>
          </p:nvCxnSpPr>
          <p:spPr>
            <a:xfrm flipV="1">
              <a:off x="6553853" y="3965152"/>
              <a:ext cx="1208301" cy="413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D2CC0-C3B1-3780-C771-0A3C98A5B02E}"/>
                </a:ext>
              </a:extLst>
            </p:cNvPr>
            <p:cNvSpPr txBox="1"/>
            <p:nvPr/>
          </p:nvSpPr>
          <p:spPr>
            <a:xfrm>
              <a:off x="6530709" y="3689899"/>
              <a:ext cx="7108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/>
                <a:t>Trigger</a:t>
              </a:r>
              <a:endParaRPr lang="ko-KR" altLang="en-US" sz="1300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6E41148-1D1D-0C8F-B42B-827A92840372}"/>
                </a:ext>
              </a:extLst>
            </p:cNvPr>
            <p:cNvGrpSpPr/>
            <p:nvPr/>
          </p:nvGrpSpPr>
          <p:grpSpPr>
            <a:xfrm>
              <a:off x="1248039" y="2700120"/>
              <a:ext cx="2473021" cy="1269169"/>
              <a:chOff x="4508500" y="1184275"/>
              <a:chExt cx="2243137" cy="1223665"/>
            </a:xfrm>
          </p:grpSpPr>
          <p:pic>
            <p:nvPicPr>
              <p:cNvPr id="34" name="Graphic 7" descr="Amazon Interactive Video Service service icon.">
                <a:extLst>
                  <a:ext uri="{FF2B5EF4-FFF2-40B4-BE49-F238E27FC236}">
                    <a16:creationId xmlns:a16="http://schemas.microsoft.com/office/drawing/2014/main" id="{66B72295-3016-8249-CBCC-EE710B21B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5245100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BFF977B2-D6F5-7E20-2B1F-765BB3759C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8500" y="1946275"/>
                <a:ext cx="22431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Interactive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Video Service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18DD23F-06E0-F1C6-E563-C2C8C601DA2D}"/>
                </a:ext>
              </a:extLst>
            </p:cNvPr>
            <p:cNvGrpSpPr/>
            <p:nvPr/>
          </p:nvGrpSpPr>
          <p:grpSpPr>
            <a:xfrm>
              <a:off x="1283822" y="4160052"/>
              <a:ext cx="2406463" cy="1118056"/>
              <a:chOff x="7383178" y="2132627"/>
              <a:chExt cx="2243137" cy="1042174"/>
            </a:xfrm>
          </p:grpSpPr>
          <p:pic>
            <p:nvPicPr>
              <p:cNvPr id="37" name="Graphic 7" descr="AWS Elemental Appliances &amp; Software service icon.">
                <a:extLst>
                  <a:ext uri="{FF2B5EF4-FFF2-40B4-BE49-F238E27FC236}">
                    <a16:creationId xmlns:a16="http://schemas.microsoft.com/office/drawing/2014/main" id="{1650D54A-69C5-0300-DF50-DFF74E873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8119778" y="213262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07AC4363-1CA4-FD0A-ACEC-F30ACC128D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3178" y="2897802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IVS Chat</a:t>
                </a:r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B01C8D1-47FF-67A7-32CD-C3E071579E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00221" y="3095289"/>
              <a:ext cx="2853701" cy="874001"/>
            </a:xfrm>
            <a:prstGeom prst="bentConnector3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38715010-1909-B99D-8BFF-87C675893913}"/>
                </a:ext>
              </a:extLst>
            </p:cNvPr>
            <p:cNvCxnSpPr>
              <a:cxnSpLocks/>
              <a:stCxn id="22" idx="1"/>
              <a:endCxn id="37" idx="3"/>
            </p:cNvCxnSpPr>
            <p:nvPr/>
          </p:nvCxnSpPr>
          <p:spPr>
            <a:xfrm rot="10800000" flipV="1">
              <a:off x="2891537" y="3969289"/>
              <a:ext cx="2862384" cy="599504"/>
            </a:xfrm>
            <a:prstGeom prst="bentConnector3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A7885-DBBD-FD2E-9BF9-2550BE0C0DFC}"/>
                </a:ext>
              </a:extLst>
            </p:cNvPr>
            <p:cNvSpPr txBox="1"/>
            <p:nvPr/>
          </p:nvSpPr>
          <p:spPr>
            <a:xfrm>
              <a:off x="4269321" y="3699092"/>
              <a:ext cx="6697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/>
                <a:t>Create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266D136-D821-9A5C-5251-D3FE87FF21A4}"/>
                </a:ext>
              </a:extLst>
            </p:cNvPr>
            <p:cNvGrpSpPr/>
            <p:nvPr/>
          </p:nvGrpSpPr>
          <p:grpSpPr>
            <a:xfrm>
              <a:off x="4958265" y="1822788"/>
              <a:ext cx="2405520" cy="1102530"/>
              <a:chOff x="7542602" y="2743700"/>
              <a:chExt cx="2279650" cy="1040586"/>
            </a:xfrm>
          </p:grpSpPr>
          <p:pic>
            <p:nvPicPr>
              <p:cNvPr id="45" name="Graphic 23" descr="Amazon DynamoDB service icon.">
                <a:extLst>
                  <a:ext uri="{FF2B5EF4-FFF2-40B4-BE49-F238E27FC236}">
                    <a16:creationId xmlns:a16="http://schemas.microsoft.com/office/drawing/2014/main" id="{5E3CD3D1-480D-C147-19B8-E7B3726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 bwMode="auto">
              <a:xfrm>
                <a:off x="8290314" y="274370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2BB41FA8-3B7A-EE9F-7AFE-E5201384C8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2602" y="3507287"/>
                <a:ext cx="22796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A4E2DA5-0AF2-7299-A5F1-0BB59A4BDAE6}"/>
                </a:ext>
              </a:extLst>
            </p:cNvPr>
            <p:cNvCxnSpPr>
              <a:stCxn id="22" idx="0"/>
              <a:endCxn id="46" idx="2"/>
            </p:cNvCxnSpPr>
            <p:nvPr/>
          </p:nvCxnSpPr>
          <p:spPr>
            <a:xfrm flipV="1">
              <a:off x="6153887" y="2925318"/>
              <a:ext cx="7138" cy="6440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72" descr="Role resource icon for the IAM service.">
              <a:extLst>
                <a:ext uri="{FF2B5EF4-FFF2-40B4-BE49-F238E27FC236}">
                  <a16:creationId xmlns:a16="http://schemas.microsoft.com/office/drawing/2014/main" id="{BD609C70-BF85-0FCF-38E9-DE25A719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21637" y="3680420"/>
              <a:ext cx="302745" cy="30274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1CC771-2A7B-1D5E-0C6C-B6A5C630CBA9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01671A-94AB-289C-C18B-BFFB0B06C8F7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20AE88-BD2B-CC64-61BE-E801A39D625D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A9712A-851C-54EE-5BB7-4AF174663A75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351055-E2A9-66D5-70D3-370A8C6061A6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670D43-3178-35AC-FD18-E018C15138E4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675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Amazon Cognito service icon.">
            <a:extLst>
              <a:ext uri="{FF2B5EF4-FFF2-40B4-BE49-F238E27FC236}">
                <a16:creationId xmlns:a16="http://schemas.microsoft.com/office/drawing/2014/main" id="{C61C7D12-5692-BC9C-8194-07B94F54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84953" y="336786"/>
            <a:ext cx="964123" cy="96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Singup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스크린샷, 폰트, 라인이(가) 표시된 사진">
            <a:extLst>
              <a:ext uri="{FF2B5EF4-FFF2-40B4-BE49-F238E27FC236}">
                <a16:creationId xmlns:a16="http://schemas.microsoft.com/office/drawing/2014/main" id="{2811B450-3AEF-92FD-BDD9-779623552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3" y="1646335"/>
            <a:ext cx="6982647" cy="1190379"/>
          </a:xfrm>
          <a:prstGeom prst="rect">
            <a:avLst/>
          </a:prstGeom>
        </p:spPr>
      </p:pic>
      <p:pic>
        <p:nvPicPr>
          <p:cNvPr id="8" name="그림 7" descr="스크린샷, 텍스트이(가) 표시된 사진">
            <a:extLst>
              <a:ext uri="{FF2B5EF4-FFF2-40B4-BE49-F238E27FC236}">
                <a16:creationId xmlns:a16="http://schemas.microsoft.com/office/drawing/2014/main" id="{7DB9940A-4607-9598-3412-75A0BB1B3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3" y="2748737"/>
            <a:ext cx="6982647" cy="1992577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">
            <a:extLst>
              <a:ext uri="{FF2B5EF4-FFF2-40B4-BE49-F238E27FC236}">
                <a16:creationId xmlns:a16="http://schemas.microsoft.com/office/drawing/2014/main" id="{C5FA7E3C-C463-74D6-95E1-F33E82D9C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3" y="4741314"/>
            <a:ext cx="6982647" cy="1759407"/>
          </a:xfrm>
          <a:prstGeom prst="rect">
            <a:avLst/>
          </a:prstGeom>
        </p:spPr>
      </p:pic>
      <p:pic>
        <p:nvPicPr>
          <p:cNvPr id="12" name="그림 1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B8ADCDE-E9D0-2E2A-3B5D-EDC1D47814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69622"/>
            <a:ext cx="4625243" cy="42387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D4BD068-8FDE-270A-27DD-B83CF12CE6AE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FB8DD6-1392-8CE5-E924-BB4A0BB9D550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247159-3FA7-8348-1EA5-9E6194A5132E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B7674-E6B5-9FC5-03FD-4BE846394854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88719A-901E-9E54-D097-BDEA87542576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10BD8A-5831-EC31-55AB-4791C56DDDC5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92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17" descr="Amazon API Gateway service icon.">
            <a:extLst>
              <a:ext uri="{FF2B5EF4-FFF2-40B4-BE49-F238E27FC236}">
                <a16:creationId xmlns:a16="http://schemas.microsoft.com/office/drawing/2014/main" id="{37A3E3E5-BA5F-918A-34F6-50E3256FE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84953" y="329934"/>
            <a:ext cx="962326" cy="95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API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9A2118-6619-C2A5-B261-FE295B0663E5}"/>
              </a:ext>
            </a:extLst>
          </p:cNvPr>
          <p:cNvGrpSpPr/>
          <p:nvPr/>
        </p:nvGrpSpPr>
        <p:grpSpPr>
          <a:xfrm>
            <a:off x="1878019" y="1991120"/>
            <a:ext cx="8895398" cy="4109309"/>
            <a:chOff x="1878019" y="1991120"/>
            <a:chExt cx="8895398" cy="410930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B5F552B-E4E2-6F77-AC02-FADAAFBF3659}"/>
                </a:ext>
              </a:extLst>
            </p:cNvPr>
            <p:cNvGrpSpPr/>
            <p:nvPr/>
          </p:nvGrpSpPr>
          <p:grpSpPr>
            <a:xfrm>
              <a:off x="9495176" y="3116164"/>
              <a:ext cx="1278241" cy="968104"/>
              <a:chOff x="9118794" y="3200400"/>
              <a:chExt cx="1073150" cy="812774"/>
            </a:xfrm>
          </p:grpSpPr>
          <p:pic>
            <p:nvPicPr>
              <p:cNvPr id="15" name="Graphic 22" descr="User resource icon for the General Icons category.">
                <a:extLst>
                  <a:ext uri="{FF2B5EF4-FFF2-40B4-BE49-F238E27FC236}">
                    <a16:creationId xmlns:a16="http://schemas.microsoft.com/office/drawing/2014/main" id="{54C89449-A8B2-B937-81DA-EA283985AD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9424878" y="320040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39">
                <a:extLst>
                  <a:ext uri="{FF2B5EF4-FFF2-40B4-BE49-F238E27FC236}">
                    <a16:creationId xmlns:a16="http://schemas.microsoft.com/office/drawing/2014/main" id="{E7BDFFC7-80E1-6001-81FD-35D1D01830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18794" y="3736175"/>
                <a:ext cx="10731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7A9BFF6-76FF-B5D3-9AE0-67C3DFE9DC8C}"/>
                </a:ext>
              </a:extLst>
            </p:cNvPr>
            <p:cNvGrpSpPr/>
            <p:nvPr/>
          </p:nvGrpSpPr>
          <p:grpSpPr>
            <a:xfrm>
              <a:off x="6680387" y="2994381"/>
              <a:ext cx="2316052" cy="1061524"/>
              <a:chOff x="2766064" y="4237905"/>
              <a:chExt cx="2243137" cy="1038999"/>
            </a:xfrm>
          </p:grpSpPr>
          <p:pic>
            <p:nvPicPr>
              <p:cNvPr id="9" name="Graphic 17" descr="Amazon API Gateway service icon.">
                <a:extLst>
                  <a:ext uri="{FF2B5EF4-FFF2-40B4-BE49-F238E27FC236}">
                    <a16:creationId xmlns:a16="http://schemas.microsoft.com/office/drawing/2014/main" id="{6757B0F3-F547-447A-73AA-061C50CA7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504251" y="423790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73FB9-0CE5-A8DF-7831-D30E7A8B9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064" y="4999905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API Gateway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085D266-3040-F124-60BB-3850DB231963}"/>
                </a:ext>
              </a:extLst>
            </p:cNvPr>
            <p:cNvGrpSpPr/>
            <p:nvPr/>
          </p:nvGrpSpPr>
          <p:grpSpPr>
            <a:xfrm>
              <a:off x="3796223" y="1991120"/>
              <a:ext cx="2406463" cy="1076098"/>
              <a:chOff x="4334900" y="2717122"/>
              <a:chExt cx="2292350" cy="1025070"/>
            </a:xfrm>
          </p:grpSpPr>
          <p:pic>
            <p:nvPicPr>
              <p:cNvPr id="12" name="Graphic 10" descr="AWS Lambda service icon.">
                <a:extLst>
                  <a:ext uri="{FF2B5EF4-FFF2-40B4-BE49-F238E27FC236}">
                    <a16:creationId xmlns:a16="http://schemas.microsoft.com/office/drawing/2014/main" id="{C1EB77DE-CF48-2374-06BD-3C06C52AE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5093725" y="271712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CB584C1C-BCC2-E570-FC3C-C1010485B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4900" y="3478328"/>
                <a:ext cx="2292350" cy="263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PublicStreamHandler</a:t>
                </a:r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C68F58-4F73-00C7-B345-169A9E2024AD}"/>
                </a:ext>
              </a:extLst>
            </p:cNvPr>
            <p:cNvGrpSpPr/>
            <p:nvPr/>
          </p:nvGrpSpPr>
          <p:grpSpPr>
            <a:xfrm>
              <a:off x="3786614" y="3706133"/>
              <a:ext cx="2406463" cy="1076098"/>
              <a:chOff x="4334900" y="2717122"/>
              <a:chExt cx="2292350" cy="1025070"/>
            </a:xfrm>
          </p:grpSpPr>
          <p:pic>
            <p:nvPicPr>
              <p:cNvPr id="23" name="Graphic 10" descr="AWS Lambda service icon.">
                <a:extLst>
                  <a:ext uri="{FF2B5EF4-FFF2-40B4-BE49-F238E27FC236}">
                    <a16:creationId xmlns:a16="http://schemas.microsoft.com/office/drawing/2014/main" id="{22D956C7-C75A-B7E4-D73F-D4FD4BCD83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5093725" y="271712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AC132129-513F-17AB-6252-C277EB1880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4900" y="3478328"/>
                <a:ext cx="2292350" cy="263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StreamHandler</a:t>
                </a:r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0071B2-5E6E-B22B-EDC7-DE9980F4B5EB}"/>
                </a:ext>
              </a:extLst>
            </p:cNvPr>
            <p:cNvCxnSpPr>
              <a:cxnSpLocks/>
              <a:stCxn id="9" idx="1"/>
              <a:endCxn id="12" idx="3"/>
            </p:cNvCxnSpPr>
            <p:nvPr/>
          </p:nvCxnSpPr>
          <p:spPr>
            <a:xfrm rot="10800000">
              <a:off x="5392755" y="2391087"/>
              <a:ext cx="2049815" cy="992555"/>
            </a:xfrm>
            <a:prstGeom prst="bentConnector3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FF70066A-4BAA-0FD2-390C-5CD7EAF9AA96}"/>
                </a:ext>
              </a:extLst>
            </p:cNvPr>
            <p:cNvCxnSpPr>
              <a:cxnSpLocks/>
              <a:stCxn id="9" idx="1"/>
              <a:endCxn id="23" idx="3"/>
            </p:cNvCxnSpPr>
            <p:nvPr/>
          </p:nvCxnSpPr>
          <p:spPr>
            <a:xfrm rot="10800000" flipV="1">
              <a:off x="5383145" y="3383641"/>
              <a:ext cx="2059424" cy="722458"/>
            </a:xfrm>
            <a:prstGeom prst="bentConnector3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C52935E-F123-90EF-C5BE-656D0BC93962}"/>
                </a:ext>
              </a:extLst>
            </p:cNvPr>
            <p:cNvCxnSpPr>
              <a:endCxn id="9" idx="3"/>
            </p:cNvCxnSpPr>
            <p:nvPr/>
          </p:nvCxnSpPr>
          <p:spPr>
            <a:xfrm flipH="1">
              <a:off x="8229338" y="3383641"/>
              <a:ext cx="1630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0BA17B-C8F1-C27F-7201-814BBD6B7927}"/>
                </a:ext>
              </a:extLst>
            </p:cNvPr>
            <p:cNvSpPr txBox="1"/>
            <p:nvPr/>
          </p:nvSpPr>
          <p:spPr>
            <a:xfrm>
              <a:off x="5495393" y="237450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Public</a:t>
              </a:r>
              <a:endParaRPr lang="ko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64692F-D969-8BE1-6F64-55E892393F04}"/>
                </a:ext>
              </a:extLst>
            </p:cNvPr>
            <p:cNvSpPr txBox="1"/>
            <p:nvPr/>
          </p:nvSpPr>
          <p:spPr>
            <a:xfrm>
              <a:off x="5328998" y="3851231"/>
              <a:ext cx="651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Private</a:t>
              </a:r>
              <a:endParaRPr lang="ko-KR" alt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BAC7CA-D8CF-F605-C8AE-11FD1F6DE02D}"/>
                </a:ext>
              </a:extLst>
            </p:cNvPr>
            <p:cNvSpPr txBox="1"/>
            <p:nvPr/>
          </p:nvSpPr>
          <p:spPr>
            <a:xfrm>
              <a:off x="6416727" y="3113234"/>
              <a:ext cx="812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Resource</a:t>
              </a:r>
              <a:endParaRPr lang="ko-KR" altLang="en-US" sz="1200" dirty="0"/>
            </a:p>
          </p:txBody>
        </p: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2F97E667-4260-843B-BC8C-C82C72D4F173}"/>
                </a:ext>
              </a:extLst>
            </p:cNvPr>
            <p:cNvGrpSpPr/>
            <p:nvPr/>
          </p:nvGrpSpPr>
          <p:grpSpPr>
            <a:xfrm>
              <a:off x="1878019" y="2813353"/>
              <a:ext cx="2043421" cy="936568"/>
              <a:chOff x="7542602" y="2743700"/>
              <a:chExt cx="2279650" cy="1040586"/>
            </a:xfrm>
          </p:grpSpPr>
          <p:pic>
            <p:nvPicPr>
              <p:cNvPr id="1026" name="Graphic 23" descr="Amazon DynamoDB service icon.">
                <a:extLst>
                  <a:ext uri="{FF2B5EF4-FFF2-40B4-BE49-F238E27FC236}">
                    <a16:creationId xmlns:a16="http://schemas.microsoft.com/office/drawing/2014/main" id="{6EF3379A-5515-5146-BE20-21A1D66CE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8290314" y="274370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8" name="TextBox 12">
                <a:extLst>
                  <a:ext uri="{FF2B5EF4-FFF2-40B4-BE49-F238E27FC236}">
                    <a16:creationId xmlns:a16="http://schemas.microsoft.com/office/drawing/2014/main" id="{1D5C41D0-90DD-FD3F-B56A-55914DF3B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2602" y="3507287"/>
                <a:ext cx="22796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DBF97BD9-91A9-9830-DCB9-098076C16FA0}"/>
                </a:ext>
              </a:extLst>
            </p:cNvPr>
            <p:cNvGrpSpPr/>
            <p:nvPr/>
          </p:nvGrpSpPr>
          <p:grpSpPr>
            <a:xfrm>
              <a:off x="3967319" y="5102160"/>
              <a:ext cx="2043421" cy="998269"/>
              <a:chOff x="7383178" y="2132627"/>
              <a:chExt cx="2243137" cy="1042174"/>
            </a:xfrm>
          </p:grpSpPr>
          <p:pic>
            <p:nvPicPr>
              <p:cNvPr id="1035" name="Graphic 7" descr="AWS Elemental Appliances &amp; Software service icon.">
                <a:extLst>
                  <a:ext uri="{FF2B5EF4-FFF2-40B4-BE49-F238E27FC236}">
                    <a16:creationId xmlns:a16="http://schemas.microsoft.com/office/drawing/2014/main" id="{697D8264-FDCA-9E86-BE0C-7E3464A5D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8119778" y="213262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6" name="TextBox 9">
                <a:extLst>
                  <a:ext uri="{FF2B5EF4-FFF2-40B4-BE49-F238E27FC236}">
                    <a16:creationId xmlns:a16="http://schemas.microsoft.com/office/drawing/2014/main" id="{D7E57162-B187-44F7-5115-F77BC8FB75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3178" y="2897802"/>
                <a:ext cx="22431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IVS Chat</a:t>
                </a:r>
              </a:p>
            </p:txBody>
          </p:sp>
        </p:grp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C30AFECE-FF20-F0A8-3D28-3859D08DCC7E}"/>
                </a:ext>
              </a:extLst>
            </p:cNvPr>
            <p:cNvCxnSpPr>
              <a:cxnSpLocks/>
              <a:stCxn id="23" idx="1"/>
              <a:endCxn id="1028" idx="2"/>
            </p:cNvCxnSpPr>
            <p:nvPr/>
          </p:nvCxnSpPr>
          <p:spPr>
            <a:xfrm rot="10800000">
              <a:off x="2899731" y="3749921"/>
              <a:ext cx="1683483" cy="35617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연결선: 꺾임 1047">
              <a:extLst>
                <a:ext uri="{FF2B5EF4-FFF2-40B4-BE49-F238E27FC236}">
                  <a16:creationId xmlns:a16="http://schemas.microsoft.com/office/drawing/2014/main" id="{9C9E144A-2B9C-69F3-ADEA-A7D7F278F44C}"/>
                </a:ext>
              </a:extLst>
            </p:cNvPr>
            <p:cNvCxnSpPr>
              <a:cxnSpLocks/>
              <a:stCxn id="12" idx="1"/>
              <a:endCxn id="1026" idx="0"/>
            </p:cNvCxnSpPr>
            <p:nvPr/>
          </p:nvCxnSpPr>
          <p:spPr>
            <a:xfrm rot="10800000" flipV="1">
              <a:off x="2889768" y="2391085"/>
              <a:ext cx="1703054" cy="4222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7559F80E-6A0C-AD80-EBFB-286459A14DD4}"/>
                </a:ext>
              </a:extLst>
            </p:cNvPr>
            <p:cNvGrpSpPr/>
            <p:nvPr/>
          </p:nvGrpSpPr>
          <p:grpSpPr>
            <a:xfrm>
              <a:off x="1879131" y="5104368"/>
              <a:ext cx="2043421" cy="996061"/>
              <a:chOff x="6676582" y="4848296"/>
              <a:chExt cx="2239962" cy="1040586"/>
            </a:xfrm>
          </p:grpSpPr>
          <p:pic>
            <p:nvPicPr>
              <p:cNvPr id="1056" name="Graphic 8" descr="Amazon Simple Storage Service (Amazon S3) service icon.">
                <a:extLst>
                  <a:ext uri="{FF2B5EF4-FFF2-40B4-BE49-F238E27FC236}">
                    <a16:creationId xmlns:a16="http://schemas.microsoft.com/office/drawing/2014/main" id="{68740C5D-4769-DAA5-2493-D8775ECEC0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 bwMode="auto">
              <a:xfrm>
                <a:off x="7416357" y="4848296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7" name="TextBox 9">
                <a:extLst>
                  <a:ext uri="{FF2B5EF4-FFF2-40B4-BE49-F238E27FC236}">
                    <a16:creationId xmlns:a16="http://schemas.microsoft.com/office/drawing/2014/main" id="{C83A13FD-499D-B0D8-9417-21B3ADE4D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6582" y="5611883"/>
                <a:ext cx="22399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S3</a:t>
                </a:r>
              </a:p>
            </p:txBody>
          </p:sp>
        </p:grpSp>
        <p:cxnSp>
          <p:nvCxnSpPr>
            <p:cNvPr id="1065" name="연결선: 꺾임 1064">
              <a:extLst>
                <a:ext uri="{FF2B5EF4-FFF2-40B4-BE49-F238E27FC236}">
                  <a16:creationId xmlns:a16="http://schemas.microsoft.com/office/drawing/2014/main" id="{828B0F67-283C-D232-E8B0-28D6B6F91B13}"/>
                </a:ext>
              </a:extLst>
            </p:cNvPr>
            <p:cNvCxnSpPr>
              <a:stCxn id="23" idx="1"/>
              <a:endCxn id="1056" idx="0"/>
            </p:cNvCxnSpPr>
            <p:nvPr/>
          </p:nvCxnSpPr>
          <p:spPr>
            <a:xfrm rot="10800000" flipV="1">
              <a:off x="2901567" y="4106098"/>
              <a:ext cx="1681647" cy="998269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7905E2C2-24A6-17E9-3087-B116EB10EC8E}"/>
                </a:ext>
              </a:extLst>
            </p:cNvPr>
            <p:cNvCxnSpPr>
              <a:stCxn id="25" idx="2"/>
              <a:endCxn id="1035" idx="0"/>
            </p:cNvCxnSpPr>
            <p:nvPr/>
          </p:nvCxnSpPr>
          <p:spPr>
            <a:xfrm flipH="1">
              <a:off x="4985414" y="4782231"/>
              <a:ext cx="4432" cy="31992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8" name="Graphic 72" descr="Role resource icon for the IAM service.">
              <a:extLst>
                <a:ext uri="{FF2B5EF4-FFF2-40B4-BE49-F238E27FC236}">
                  <a16:creationId xmlns:a16="http://schemas.microsoft.com/office/drawing/2014/main" id="{13D06C6D-B61C-BDB3-C9A1-AF1B9F1A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79550" y="4071019"/>
              <a:ext cx="302745" cy="302745"/>
            </a:xfrm>
            <a:prstGeom prst="rect">
              <a:avLst/>
            </a:prstGeom>
          </p:spPr>
        </p:pic>
        <p:pic>
          <p:nvPicPr>
            <p:cNvPr id="1069" name="Graphic 72" descr="Role resource icon for the IAM service.">
              <a:extLst>
                <a:ext uri="{FF2B5EF4-FFF2-40B4-BE49-F238E27FC236}">
                  <a16:creationId xmlns:a16="http://schemas.microsoft.com/office/drawing/2014/main" id="{116F4574-A547-EA2C-3E6D-D69BCA10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65923" y="2112413"/>
              <a:ext cx="302745" cy="30274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760DC4-12E1-4268-1CE9-AF57B7CAF781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632B26-5276-2CF2-BB0E-2743872DEC5D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72B19A6-4EAF-F9F5-D94D-3DDC362248A8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462927-3109-680F-46F9-F7FB0BD6766A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F95F2-53F7-0E2A-B8B1-F1B11B386E9D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C02B9B-3BE0-830B-6F38-696F4E910BDE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259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7" descr="Amazon API Gateway service icon.">
            <a:extLst>
              <a:ext uri="{FF2B5EF4-FFF2-40B4-BE49-F238E27FC236}">
                <a16:creationId xmlns:a16="http://schemas.microsoft.com/office/drawing/2014/main" id="{2FD28950-FB79-9644-9C0E-989B069C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84953" y="329934"/>
            <a:ext cx="962326" cy="95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API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, 폰트, 스크린샷, 번호이(가) 표시된 사진">
            <a:extLst>
              <a:ext uri="{FF2B5EF4-FFF2-40B4-BE49-F238E27FC236}">
                <a16:creationId xmlns:a16="http://schemas.microsoft.com/office/drawing/2014/main" id="{94035502-CA8D-2E26-97D8-3B1E0D93D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2" y="1564313"/>
            <a:ext cx="6982647" cy="2158191"/>
          </a:xfrm>
          <a:prstGeom prst="rect">
            <a:avLst/>
          </a:prstGeom>
        </p:spPr>
      </p:pic>
      <p:pic>
        <p:nvPicPr>
          <p:cNvPr id="20" name="그림 19" descr="텍스트, 스크린샷, 소프트웨어, 폰트이(가) 표시된 사진">
            <a:extLst>
              <a:ext uri="{FF2B5EF4-FFF2-40B4-BE49-F238E27FC236}">
                <a16:creationId xmlns:a16="http://schemas.microsoft.com/office/drawing/2014/main" id="{31D219A3-76AA-4984-76DC-B8A2BB3D0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" y="3722504"/>
            <a:ext cx="6954525" cy="2194739"/>
          </a:xfrm>
          <a:prstGeom prst="rect">
            <a:avLst/>
          </a:prstGeom>
        </p:spPr>
      </p:pic>
      <p:pic>
        <p:nvPicPr>
          <p:cNvPr id="22" name="그림 21" descr="텍스트, 스크린샷, 컴퓨터, 소프트웨어이(가) 표시된 사진">
            <a:extLst>
              <a:ext uri="{FF2B5EF4-FFF2-40B4-BE49-F238E27FC236}">
                <a16:creationId xmlns:a16="http://schemas.microsoft.com/office/drawing/2014/main" id="{1E35EF1F-B2F8-863E-04E7-9E59DD0BA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88" y="657433"/>
            <a:ext cx="3729998" cy="61000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A5EE1B7-BE41-2902-8DB6-4233A4F0DAEA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A4867F-D7D2-B8AA-E816-C39BF0EC90AF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B0DCD4-E441-B7DF-DE53-BFE2A4DD0DD3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63EF67-A011-D932-B5CE-77274D2BC810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2DF3A0-D6BA-7E13-FC67-CE32CAC7E309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47EF8F-B82F-60C6-1058-E42AE15B79FA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36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9" descr="Amazon EventBridge service icon.">
            <a:extLst>
              <a:ext uri="{FF2B5EF4-FFF2-40B4-BE49-F238E27FC236}">
                <a16:creationId xmlns:a16="http://schemas.microsoft.com/office/drawing/2014/main" id="{F87F5D5C-7741-F056-7A00-38699C63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79962" y="337335"/>
            <a:ext cx="964123" cy="96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42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EventBridge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8793A3-3DB0-8F3B-4C1A-1F80A1C6615B}"/>
              </a:ext>
            </a:extLst>
          </p:cNvPr>
          <p:cNvGrpSpPr/>
          <p:nvPr/>
        </p:nvGrpSpPr>
        <p:grpSpPr>
          <a:xfrm>
            <a:off x="1172239" y="3102424"/>
            <a:ext cx="9847521" cy="1796657"/>
            <a:chOff x="962023" y="2775165"/>
            <a:chExt cx="9847521" cy="179665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3C971FB-487B-C585-A412-06DDE34FAD6D}"/>
                </a:ext>
              </a:extLst>
            </p:cNvPr>
            <p:cNvGrpSpPr/>
            <p:nvPr/>
          </p:nvGrpSpPr>
          <p:grpSpPr>
            <a:xfrm>
              <a:off x="8336523" y="2794415"/>
              <a:ext cx="2473021" cy="1269169"/>
              <a:chOff x="4508500" y="1184275"/>
              <a:chExt cx="2243137" cy="1223665"/>
            </a:xfrm>
          </p:grpSpPr>
          <p:pic>
            <p:nvPicPr>
              <p:cNvPr id="8" name="Graphic 7" descr="Amazon Interactive Video Service service icon.">
                <a:extLst>
                  <a:ext uri="{FF2B5EF4-FFF2-40B4-BE49-F238E27FC236}">
                    <a16:creationId xmlns:a16="http://schemas.microsoft.com/office/drawing/2014/main" id="{C5CDA699-C1B0-BAC9-FC86-90EA1A2231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245100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4D43514-FC12-A20D-A079-D3C5E97CD3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8500" y="1946275"/>
                <a:ext cx="22431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Interactive</a:t>
                </a:r>
                <a:b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Video Service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36760F-5F53-4F19-E357-D178B45DFE48}"/>
                </a:ext>
              </a:extLst>
            </p:cNvPr>
            <p:cNvGrpSpPr/>
            <p:nvPr/>
          </p:nvGrpSpPr>
          <p:grpSpPr>
            <a:xfrm>
              <a:off x="3369049" y="2790636"/>
              <a:ext cx="2406463" cy="1089887"/>
              <a:chOff x="4334900" y="2717122"/>
              <a:chExt cx="2292350" cy="1038205"/>
            </a:xfrm>
          </p:grpSpPr>
          <p:pic>
            <p:nvPicPr>
              <p:cNvPr id="11" name="Graphic 10" descr="AWS Lambda service icon.">
                <a:extLst>
                  <a:ext uri="{FF2B5EF4-FFF2-40B4-BE49-F238E27FC236}">
                    <a16:creationId xmlns:a16="http://schemas.microsoft.com/office/drawing/2014/main" id="{07290F51-E49A-3E66-2615-88E7E19EC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5093725" y="271712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B9C2E075-B64B-3122-DE11-66EAABF247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4900" y="3478328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Lambda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6E2248-A543-CF02-1827-FAC4E864E878}"/>
                </a:ext>
              </a:extLst>
            </p:cNvPr>
            <p:cNvGrpSpPr/>
            <p:nvPr/>
          </p:nvGrpSpPr>
          <p:grpSpPr>
            <a:xfrm>
              <a:off x="5762179" y="2775165"/>
              <a:ext cx="2498381" cy="1145093"/>
              <a:chOff x="3857059" y="3275358"/>
              <a:chExt cx="2292350" cy="1048525"/>
            </a:xfrm>
          </p:grpSpPr>
          <p:pic>
            <p:nvPicPr>
              <p:cNvPr id="14" name="Graphic 19" descr="Amazon EventBridge service icon.">
                <a:extLst>
                  <a:ext uri="{FF2B5EF4-FFF2-40B4-BE49-F238E27FC236}">
                    <a16:creationId xmlns:a16="http://schemas.microsoft.com/office/drawing/2014/main" id="{1900337D-F832-7B89-5E54-E9E62DCDA2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4614296" y="3275358"/>
                <a:ext cx="761999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4AC65630-AF16-8517-4588-1B58DE2EC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7059" y="4046884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EventBridge</a:t>
                </a:r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A3A3930-BA00-D089-BE4A-BAD6752E6477}"/>
                </a:ext>
              </a:extLst>
            </p:cNvPr>
            <p:cNvCxnSpPr>
              <a:stCxn id="8" idx="1"/>
              <a:endCxn id="14" idx="3"/>
            </p:cNvCxnSpPr>
            <p:nvPr/>
          </p:nvCxnSpPr>
          <p:spPr>
            <a:xfrm flipH="1">
              <a:off x="7417961" y="3189583"/>
              <a:ext cx="1730651" cy="16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E46C807-1988-526B-9E4D-86E3C7A9BB37}"/>
                </a:ext>
              </a:extLst>
            </p:cNvPr>
            <p:cNvCxnSpPr>
              <a:stCxn id="14" idx="1"/>
              <a:endCxn id="11" idx="3"/>
            </p:cNvCxnSpPr>
            <p:nvPr/>
          </p:nvCxnSpPr>
          <p:spPr>
            <a:xfrm flipH="1" flipV="1">
              <a:off x="4965580" y="3190602"/>
              <a:ext cx="1621895" cy="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7FB7A94-896B-5C43-1FEE-824425F353B1}"/>
                </a:ext>
              </a:extLst>
            </p:cNvPr>
            <p:cNvGrpSpPr/>
            <p:nvPr/>
          </p:nvGrpSpPr>
          <p:grpSpPr>
            <a:xfrm>
              <a:off x="3691565" y="3856702"/>
              <a:ext cx="1748098" cy="715120"/>
              <a:chOff x="3631772" y="4044334"/>
              <a:chExt cx="1748098" cy="715120"/>
            </a:xfrm>
          </p:grpSpPr>
          <p:pic>
            <p:nvPicPr>
              <p:cNvPr id="21" name="Graphic 13" descr="Lambda function resource icon for the AWS Lambda service icon.">
                <a:extLst>
                  <a:ext uri="{FF2B5EF4-FFF2-40B4-BE49-F238E27FC236}">
                    <a16:creationId xmlns:a16="http://schemas.microsoft.com/office/drawing/2014/main" id="{2345B3DF-B205-3838-A7CA-0159A5830B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4277221" y="4044334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17">
                <a:extLst>
                  <a:ext uri="{FF2B5EF4-FFF2-40B4-BE49-F238E27FC236}">
                    <a16:creationId xmlns:a16="http://schemas.microsoft.com/office/drawing/2014/main" id="{12FE1824-0AE0-745F-BB86-889809A210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1772" y="4482455"/>
                <a:ext cx="174809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IVS Status Handler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EA079D-6387-BD8B-40B9-021A3F6AF442}"/>
                </a:ext>
              </a:extLst>
            </p:cNvPr>
            <p:cNvGrpSpPr/>
            <p:nvPr/>
          </p:nvGrpSpPr>
          <p:grpSpPr>
            <a:xfrm>
              <a:off x="962023" y="2775165"/>
              <a:ext cx="2489760" cy="1141140"/>
              <a:chOff x="7542602" y="2743700"/>
              <a:chExt cx="2279650" cy="1040586"/>
            </a:xfrm>
          </p:grpSpPr>
          <p:pic>
            <p:nvPicPr>
              <p:cNvPr id="25" name="Graphic 23" descr="Amazon DynamoDB service icon.">
                <a:extLst>
                  <a:ext uri="{FF2B5EF4-FFF2-40B4-BE49-F238E27FC236}">
                    <a16:creationId xmlns:a16="http://schemas.microsoft.com/office/drawing/2014/main" id="{83D6DD8F-8583-CDAE-3E10-683C9D98CB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8290314" y="274370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0291B27B-D1DA-8346-BD49-9C5FAFFA01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2602" y="3507287"/>
                <a:ext cx="22796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DynamoDB</a:t>
                </a:r>
              </a:p>
            </p:txBody>
          </p:sp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53D299F-D1C6-FC91-8F68-3A2300BF98A1}"/>
                </a:ext>
              </a:extLst>
            </p:cNvPr>
            <p:cNvCxnSpPr>
              <a:stCxn id="11" idx="1"/>
              <a:endCxn id="25" idx="3"/>
            </p:cNvCxnSpPr>
            <p:nvPr/>
          </p:nvCxnSpPr>
          <p:spPr>
            <a:xfrm flipH="1">
              <a:off x="2610882" y="3190602"/>
              <a:ext cx="1554766" cy="238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72" descr="Role resource icon for the IAM service.">
              <a:extLst>
                <a:ext uri="{FF2B5EF4-FFF2-40B4-BE49-F238E27FC236}">
                  <a16:creationId xmlns:a16="http://schemas.microsoft.com/office/drawing/2014/main" id="{522C1033-A353-395B-EC91-05C5ED12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22743" y="2919780"/>
              <a:ext cx="302745" cy="30274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E1E7EA-03AC-C1D1-EE9A-251A064F8E68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FCFD87C-5977-28ED-73B7-922BBA651F50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B5A9E3-7EBD-E212-BED9-9F419B6AF706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E6B701-99A2-99DC-C2E8-E47E60FE022A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5AFE0B-00BD-CC7F-7F9F-D67548E3B26F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2B957E0-0081-1F80-8F10-52C41F310116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97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0F8345-1A9C-5E2C-6B52-89E858F8542D}"/>
              </a:ext>
            </a:extLst>
          </p:cNvPr>
          <p:cNvSpPr txBox="1"/>
          <p:nvPr/>
        </p:nvSpPr>
        <p:spPr>
          <a:xfrm>
            <a:off x="5137887" y="4286651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간단소개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01010-CBFD-D950-C1B5-F84A5D3DEA71}"/>
              </a:ext>
            </a:extLst>
          </p:cNvPr>
          <p:cNvSpPr txBox="1"/>
          <p:nvPr/>
        </p:nvSpPr>
        <p:spPr>
          <a:xfrm>
            <a:off x="4766791" y="4893477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brief introduction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4B5B52-D80A-5E66-EC00-6503051772A1}"/>
              </a:ext>
            </a:extLst>
          </p:cNvPr>
          <p:cNvGrpSpPr/>
          <p:nvPr/>
        </p:nvGrpSpPr>
        <p:grpSpPr>
          <a:xfrm>
            <a:off x="0" y="0"/>
            <a:ext cx="12192000" cy="4304197"/>
            <a:chOff x="0" y="0"/>
            <a:chExt cx="12192000" cy="4304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21DA80-E254-8B0A-FD01-64F0CFA990AD}"/>
                </a:ext>
              </a:extLst>
            </p:cNvPr>
            <p:cNvSpPr/>
            <p:nvPr/>
          </p:nvSpPr>
          <p:spPr>
            <a:xfrm>
              <a:off x="0" y="0"/>
              <a:ext cx="12192000" cy="35613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9D4BBB-EC84-B123-4273-8A67B54FAF6A}"/>
                </a:ext>
              </a:extLst>
            </p:cNvPr>
            <p:cNvSpPr txBox="1"/>
            <p:nvPr/>
          </p:nvSpPr>
          <p:spPr>
            <a:xfrm>
              <a:off x="4490276" y="1657318"/>
              <a:ext cx="3025187" cy="2646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16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09935D-C3BA-5B8A-1250-54CEE8E5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379" y="510480"/>
              <a:ext cx="585240" cy="65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97214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9" descr="Amazon EventBridge service icon.">
            <a:extLst>
              <a:ext uri="{FF2B5EF4-FFF2-40B4-BE49-F238E27FC236}">
                <a16:creationId xmlns:a16="http://schemas.microsoft.com/office/drawing/2014/main" id="{F87F5D5C-7741-F056-7A00-38699C63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79962" y="337335"/>
            <a:ext cx="964123" cy="96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42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EventBridge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스크린샷, 텍스트, 라인, 폰트이(가) 표시된 사진">
            <a:extLst>
              <a:ext uri="{FF2B5EF4-FFF2-40B4-BE49-F238E27FC236}">
                <a16:creationId xmlns:a16="http://schemas.microsoft.com/office/drawing/2014/main" id="{79DFFC6B-318C-224B-B794-7CCCB561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2" y="1657963"/>
            <a:ext cx="6982647" cy="1779128"/>
          </a:xfrm>
          <a:prstGeom prst="rect">
            <a:avLst/>
          </a:prstGeom>
        </p:spPr>
      </p:pic>
      <p:pic>
        <p:nvPicPr>
          <p:cNvPr id="22" name="그림 21" descr="텍스트, 스크린샷, 라인, 폰트이(가) 표시된 사진">
            <a:extLst>
              <a:ext uri="{FF2B5EF4-FFF2-40B4-BE49-F238E27FC236}">
                <a16:creationId xmlns:a16="http://schemas.microsoft.com/office/drawing/2014/main" id="{FAEE2A8B-3BBB-0263-992B-773EEC9D7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2" y="3345738"/>
            <a:ext cx="6982647" cy="1405833"/>
          </a:xfrm>
          <a:prstGeom prst="rect">
            <a:avLst/>
          </a:prstGeom>
        </p:spPr>
      </p:pic>
      <p:pic>
        <p:nvPicPr>
          <p:cNvPr id="30" name="그림 29" descr="스크린샷, 텍스트이(가) 표시된 사진">
            <a:extLst>
              <a:ext uri="{FF2B5EF4-FFF2-40B4-BE49-F238E27FC236}">
                <a16:creationId xmlns:a16="http://schemas.microsoft.com/office/drawing/2014/main" id="{F675C4DF-F1FB-DCF6-7EEA-C173BD816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2" y="4751571"/>
            <a:ext cx="6982647" cy="1351193"/>
          </a:xfrm>
          <a:prstGeom prst="rect">
            <a:avLst/>
          </a:prstGeom>
        </p:spPr>
      </p:pic>
      <p:pic>
        <p:nvPicPr>
          <p:cNvPr id="32" name="그림 31" descr="텍스트, 스크린샷, 소프트웨어, 운영 체제이(가) 표시된 사진">
            <a:extLst>
              <a:ext uri="{FF2B5EF4-FFF2-40B4-BE49-F238E27FC236}">
                <a16:creationId xmlns:a16="http://schemas.microsoft.com/office/drawing/2014/main" id="{8928EF34-B48B-AD74-C325-45399D78B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09" y="1965760"/>
            <a:ext cx="4575904" cy="374336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A09BDE-3E6A-CDAD-219C-9C476BC9B544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769155-39F7-A751-B333-5E4CD9E7CB09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55E1439-616F-E79A-54D0-918273DD7063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00C1BA-1C4C-A3EE-7013-AB231581E7D0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894E4E-7069-7569-C17A-C38FF43BCB48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4ACAAD-17EC-4B11-6861-3E97CE44487B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856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7" descr="Amazon CloudWatch service icon.">
            <a:extLst>
              <a:ext uri="{FF2B5EF4-FFF2-40B4-BE49-F238E27FC236}">
                <a16:creationId xmlns:a16="http://schemas.microsoft.com/office/drawing/2014/main" id="{CE63B69A-C19D-3508-34FC-F849B303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81772" y="336786"/>
            <a:ext cx="964122" cy="96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40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</a:rPr>
                <a:t>Cloudwatch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텍스트, 폰트, 번호, 스크린샷이(가) 표시된 사진">
            <a:extLst>
              <a:ext uri="{FF2B5EF4-FFF2-40B4-BE49-F238E27FC236}">
                <a16:creationId xmlns:a16="http://schemas.microsoft.com/office/drawing/2014/main" id="{FA74B2C7-753E-D140-EE4D-D106C3A63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2" y="1709434"/>
            <a:ext cx="6982648" cy="1863522"/>
          </a:xfrm>
          <a:prstGeom prst="rect">
            <a:avLst/>
          </a:prstGeom>
        </p:spPr>
      </p:pic>
      <p:pic>
        <p:nvPicPr>
          <p:cNvPr id="12" name="그림 11" descr="텍스트, 스크린샷, 소프트웨어, 번호이(가) 표시된 사진">
            <a:extLst>
              <a:ext uri="{FF2B5EF4-FFF2-40B4-BE49-F238E27FC236}">
                <a16:creationId xmlns:a16="http://schemas.microsoft.com/office/drawing/2014/main" id="{572136EA-38D3-65B9-CBF6-2E5C23FFF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2" y="3568868"/>
            <a:ext cx="6982648" cy="2250866"/>
          </a:xfrm>
          <a:prstGeom prst="rect">
            <a:avLst/>
          </a:prstGeom>
        </p:spPr>
      </p:pic>
      <p:pic>
        <p:nvPicPr>
          <p:cNvPr id="14" name="그림 13" descr="텍스트, 스크린샷, 소프트웨어, 폰트이(가) 표시된 사진">
            <a:extLst>
              <a:ext uri="{FF2B5EF4-FFF2-40B4-BE49-F238E27FC236}">
                <a16:creationId xmlns:a16="http://schemas.microsoft.com/office/drawing/2014/main" id="{4FA04EA1-E566-82FA-DF7D-66BF0A59A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83" y="2403370"/>
            <a:ext cx="4744917" cy="23515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8D3350-2FC1-9464-2F8D-B75A85CCED4A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3A9146-A385-F9FD-1E2F-7FBD240BE36B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824F93-66DB-AB4D-7255-FD67DA7D0308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55ABF3-E7A7-7D73-05C0-BF8EF2B6988C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97AE5-7891-9A0D-E32E-126A70E48B93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81BC02-AB56-6D4F-D980-BB00F3092A48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229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3" descr="Amazon DynamoDB service icon.">
            <a:extLst>
              <a:ext uri="{FF2B5EF4-FFF2-40B4-BE49-F238E27FC236}">
                <a16:creationId xmlns:a16="http://schemas.microsoft.com/office/drawing/2014/main" id="{2A9CD599-71BE-28F4-573E-7F405F8E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72247" y="316343"/>
            <a:ext cx="987770" cy="99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DynamoDB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텍스트, 스크린샷, 소프트웨어, 운영 체제이(가) 표시된 사진">
            <a:extLst>
              <a:ext uri="{FF2B5EF4-FFF2-40B4-BE49-F238E27FC236}">
                <a16:creationId xmlns:a16="http://schemas.microsoft.com/office/drawing/2014/main" id="{0414C339-D390-9BB5-9789-F96E9BC52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36" y="2131449"/>
            <a:ext cx="4636084" cy="2958866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">
            <a:extLst>
              <a:ext uri="{FF2B5EF4-FFF2-40B4-BE49-F238E27FC236}">
                <a16:creationId xmlns:a16="http://schemas.microsoft.com/office/drawing/2014/main" id="{890D6437-31DD-1A8C-754D-77310E99A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7" y="1619824"/>
            <a:ext cx="6982648" cy="2179359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">
            <a:extLst>
              <a:ext uri="{FF2B5EF4-FFF2-40B4-BE49-F238E27FC236}">
                <a16:creationId xmlns:a16="http://schemas.microsoft.com/office/drawing/2014/main" id="{0E1287BA-26E2-7648-83F6-B5AC8AB79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7" y="3786751"/>
            <a:ext cx="6982648" cy="170449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570AC0C-6EC3-9BCC-E88F-078B640342C9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ED337E-3271-7E9E-BA54-10FCC78A450E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1DB52D-A017-ABFF-E612-E31166B1417E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FBC93C-8E4A-FA68-6B7B-B6906BDF806B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A7E6E7-4E99-52B0-6548-22A5AF930CF3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08CCAF-CAD2-7F81-576B-1D8A4CA3B118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470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번호, 폰트이(가) 표시된 사진">
            <a:extLst>
              <a:ext uri="{FF2B5EF4-FFF2-40B4-BE49-F238E27FC236}">
                <a16:creationId xmlns:a16="http://schemas.microsoft.com/office/drawing/2014/main" id="{32AA04E5-DED4-614A-2F28-4500A8A0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7" y="1636467"/>
            <a:ext cx="6981248" cy="2649783"/>
          </a:xfrm>
          <a:prstGeom prst="rect">
            <a:avLst/>
          </a:prstGeom>
        </p:spPr>
      </p:pic>
      <p:pic>
        <p:nvPicPr>
          <p:cNvPr id="3" name="Graphic 19" descr="AWS Identity and Access Management (IAM) service icon.">
            <a:extLst>
              <a:ext uri="{FF2B5EF4-FFF2-40B4-BE49-F238E27FC236}">
                <a16:creationId xmlns:a16="http://schemas.microsoft.com/office/drawing/2014/main" id="{441355D0-1F27-5151-5662-D0BEFFD5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72247" y="301052"/>
            <a:ext cx="1007100" cy="1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095105B9-C47F-D556-09DA-609228216A2B}"/>
              </a:ext>
            </a:extLst>
          </p:cNvPr>
          <p:cNvGrpSpPr/>
          <p:nvPr/>
        </p:nvGrpSpPr>
        <p:grpSpPr>
          <a:xfrm>
            <a:off x="1" y="0"/>
            <a:ext cx="5448208" cy="1196967"/>
            <a:chOff x="1" y="0"/>
            <a:chExt cx="5448208" cy="1196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A64A4C-8078-34E1-4917-2C6E9A4AD12C}"/>
                </a:ext>
              </a:extLst>
            </p:cNvPr>
            <p:cNvSpPr txBox="1"/>
            <p:nvPr/>
          </p:nvSpPr>
          <p:spPr>
            <a:xfrm>
              <a:off x="1684421" y="365970"/>
              <a:ext cx="1684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SERVICE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886FE-9A69-B2E1-38EB-3439D3610B73}"/>
                </a:ext>
              </a:extLst>
            </p:cNvPr>
            <p:cNvSpPr txBox="1"/>
            <p:nvPr/>
          </p:nvSpPr>
          <p:spPr>
            <a:xfrm>
              <a:off x="1684421" y="827635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IAM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46DC5-7F89-8C54-6503-3C1B5B4114CD}"/>
                </a:ext>
              </a:extLst>
            </p:cNvPr>
            <p:cNvSpPr/>
            <p:nvPr/>
          </p:nvSpPr>
          <p:spPr>
            <a:xfrm>
              <a:off x="1" y="0"/>
              <a:ext cx="5448208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 descr="텍스트, 스크린샷, 폰트, 번호이(가) 표시된 사진">
            <a:extLst>
              <a:ext uri="{FF2B5EF4-FFF2-40B4-BE49-F238E27FC236}">
                <a16:creationId xmlns:a16="http://schemas.microsoft.com/office/drawing/2014/main" id="{A31B8FC0-A01C-BDE6-E571-D33717AA5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7" y="4286250"/>
            <a:ext cx="6981248" cy="1936674"/>
          </a:xfrm>
          <a:prstGeom prst="rect">
            <a:avLst/>
          </a:prstGeom>
        </p:spPr>
      </p:pic>
      <p:pic>
        <p:nvPicPr>
          <p:cNvPr id="25" name="그림 24" descr="텍스트, 스크린샷, 소프트웨어, 디스플레이이(가) 표시된 사진">
            <a:extLst>
              <a:ext uri="{FF2B5EF4-FFF2-40B4-BE49-F238E27FC236}">
                <a16:creationId xmlns:a16="http://schemas.microsoft.com/office/drawing/2014/main" id="{DA2ACFED-515B-65DC-C546-9C33C27279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95" y="2008152"/>
            <a:ext cx="4724996" cy="33448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9C30352-E999-10C7-76E6-1DE5A6C76F50}"/>
              </a:ext>
            </a:extLst>
          </p:cNvPr>
          <p:cNvGrpSpPr/>
          <p:nvPr/>
        </p:nvGrpSpPr>
        <p:grpSpPr>
          <a:xfrm>
            <a:off x="9653478" y="237163"/>
            <a:ext cx="2216518" cy="307777"/>
            <a:chOff x="9653478" y="237163"/>
            <a:chExt cx="2216518" cy="3077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DE291A-93D5-1C78-BFAC-3631E47EA195}"/>
                </a:ext>
              </a:extLst>
            </p:cNvPr>
            <p:cNvSpPr/>
            <p:nvPr/>
          </p:nvSpPr>
          <p:spPr>
            <a:xfrm rot="5400000">
              <a:off x="11383450" y="301052"/>
              <a:ext cx="180000" cy="18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4C88E1-BB26-D9FD-1690-8FAE531B1D6E}"/>
                </a:ext>
              </a:extLst>
            </p:cNvPr>
            <p:cNvSpPr/>
            <p:nvPr/>
          </p:nvSpPr>
          <p:spPr>
            <a:xfrm rot="5400000">
              <a:off x="11076904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2F5F5-397B-88DA-994C-E36343DF2D80}"/>
                </a:ext>
              </a:extLst>
            </p:cNvPr>
            <p:cNvSpPr/>
            <p:nvPr/>
          </p:nvSpPr>
          <p:spPr>
            <a:xfrm rot="5400000">
              <a:off x="10770358" y="30105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3CA83-A112-751E-6F78-E1E2708DE287}"/>
                </a:ext>
              </a:extLst>
            </p:cNvPr>
            <p:cNvSpPr txBox="1"/>
            <p:nvPr/>
          </p:nvSpPr>
          <p:spPr>
            <a:xfrm>
              <a:off x="9653478" y="237163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Serverless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C8A0C0-EA11-6962-2942-E7D7808BDDA1}"/>
                </a:ext>
              </a:extLst>
            </p:cNvPr>
            <p:cNvSpPr/>
            <p:nvPr/>
          </p:nvSpPr>
          <p:spPr>
            <a:xfrm rot="5400000">
              <a:off x="11689996" y="301052"/>
              <a:ext cx="180000" cy="180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22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003AC7-0EC7-1004-B89C-6B36773732D9}"/>
              </a:ext>
            </a:extLst>
          </p:cNvPr>
          <p:cNvGrpSpPr/>
          <p:nvPr/>
        </p:nvGrpSpPr>
        <p:grpSpPr>
          <a:xfrm>
            <a:off x="4944726" y="4308702"/>
            <a:ext cx="2116285" cy="984885"/>
            <a:chOff x="4944726" y="4308702"/>
            <a:chExt cx="2116285" cy="9848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0F8345-1A9C-5E2C-6B52-89E858F8542D}"/>
                </a:ext>
              </a:extLst>
            </p:cNvPr>
            <p:cNvSpPr txBox="1"/>
            <p:nvPr/>
          </p:nvSpPr>
          <p:spPr>
            <a:xfrm>
              <a:off x="4944726" y="4308702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트러블슈팅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901010-CBFD-D950-C1B5-F84A5D3DEA71}"/>
                </a:ext>
              </a:extLst>
            </p:cNvPr>
            <p:cNvSpPr txBox="1"/>
            <p:nvPr/>
          </p:nvSpPr>
          <p:spPr>
            <a:xfrm>
              <a:off x="4958128" y="4893477"/>
              <a:ext cx="2102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Troubleshooting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4B5B52-D80A-5E66-EC00-6503051772A1}"/>
              </a:ext>
            </a:extLst>
          </p:cNvPr>
          <p:cNvGrpSpPr/>
          <p:nvPr/>
        </p:nvGrpSpPr>
        <p:grpSpPr>
          <a:xfrm>
            <a:off x="0" y="0"/>
            <a:ext cx="12192000" cy="4304197"/>
            <a:chOff x="0" y="0"/>
            <a:chExt cx="12192000" cy="4304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21DA80-E254-8B0A-FD01-64F0CFA990AD}"/>
                </a:ext>
              </a:extLst>
            </p:cNvPr>
            <p:cNvSpPr/>
            <p:nvPr/>
          </p:nvSpPr>
          <p:spPr>
            <a:xfrm>
              <a:off x="0" y="0"/>
              <a:ext cx="12192000" cy="35613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9D4BBB-EC84-B123-4273-8A67B54FAF6A}"/>
                </a:ext>
              </a:extLst>
            </p:cNvPr>
            <p:cNvSpPr txBox="1"/>
            <p:nvPr/>
          </p:nvSpPr>
          <p:spPr>
            <a:xfrm>
              <a:off x="4490276" y="1657318"/>
              <a:ext cx="3025187" cy="2646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16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09935D-C3BA-5B8A-1250-54CEE8E5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379" y="510480"/>
              <a:ext cx="585240" cy="65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424619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2A3AF1-2758-6524-465C-81FE1F1E0FD1}"/>
              </a:ext>
            </a:extLst>
          </p:cNvPr>
          <p:cNvCxnSpPr>
            <a:stCxn id="1030" idx="3"/>
          </p:cNvCxnSpPr>
          <p:nvPr/>
        </p:nvCxnSpPr>
        <p:spPr>
          <a:xfrm flipV="1">
            <a:off x="1464271" y="3421540"/>
            <a:ext cx="10727729" cy="3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BA029E-1216-7869-BF5D-85EFAC7E43B2}"/>
              </a:ext>
            </a:extLst>
          </p:cNvPr>
          <p:cNvGrpSpPr/>
          <p:nvPr/>
        </p:nvGrpSpPr>
        <p:grpSpPr>
          <a:xfrm>
            <a:off x="8072766" y="2979000"/>
            <a:ext cx="900000" cy="900000"/>
            <a:chOff x="490818" y="798898"/>
            <a:chExt cx="900000" cy="9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46E43A-1302-A143-47ED-0F5219B5AD99}"/>
                </a:ext>
              </a:extLst>
            </p:cNvPr>
            <p:cNvGrpSpPr/>
            <p:nvPr/>
          </p:nvGrpSpPr>
          <p:grpSpPr>
            <a:xfrm>
              <a:off x="490818" y="798898"/>
              <a:ext cx="900000" cy="900000"/>
              <a:chOff x="5659655" y="2281187"/>
              <a:chExt cx="1440000" cy="144000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AF53B33-57E4-508B-22CC-FE79F328EA46}"/>
                  </a:ext>
                </a:extLst>
              </p:cNvPr>
              <p:cNvSpPr/>
              <p:nvPr/>
            </p:nvSpPr>
            <p:spPr>
              <a:xfrm>
                <a:off x="5659655" y="2281187"/>
                <a:ext cx="1440000" cy="144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585B410-1F2E-2E5F-8297-E11BE8AEA269}"/>
                  </a:ext>
                </a:extLst>
              </p:cNvPr>
              <p:cNvSpPr/>
              <p:nvPr/>
            </p:nvSpPr>
            <p:spPr>
              <a:xfrm>
                <a:off x="5731655" y="2353187"/>
                <a:ext cx="1296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Picture 4" descr="web Vector Icons free download in SVG, PNG Format">
              <a:extLst>
                <a:ext uri="{FF2B5EF4-FFF2-40B4-BE49-F238E27FC236}">
                  <a16:creationId xmlns:a16="http://schemas.microsoft.com/office/drawing/2014/main" id="{3A2FB6D7-73F9-B926-3456-D81D0B4AD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19" y="866274"/>
              <a:ext cx="765247" cy="76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16E71F-7069-82B0-8A14-FC1313B7DAE5}"/>
              </a:ext>
            </a:extLst>
          </p:cNvPr>
          <p:cNvGrpSpPr/>
          <p:nvPr/>
        </p:nvGrpSpPr>
        <p:grpSpPr>
          <a:xfrm>
            <a:off x="3670258" y="2975270"/>
            <a:ext cx="900000" cy="900000"/>
            <a:chOff x="467959" y="2625883"/>
            <a:chExt cx="900000" cy="90000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FEA2D2A-B969-1764-7DDE-2A21A9CE9274}"/>
                </a:ext>
              </a:extLst>
            </p:cNvPr>
            <p:cNvGrpSpPr/>
            <p:nvPr/>
          </p:nvGrpSpPr>
          <p:grpSpPr>
            <a:xfrm>
              <a:off x="467959" y="2625883"/>
              <a:ext cx="900000" cy="900000"/>
              <a:chOff x="5659655" y="2281187"/>
              <a:chExt cx="1440000" cy="144000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2B7CF4D-0F60-BB2F-9F64-4B22DB99BE6C}"/>
                  </a:ext>
                </a:extLst>
              </p:cNvPr>
              <p:cNvSpPr/>
              <p:nvPr/>
            </p:nvSpPr>
            <p:spPr>
              <a:xfrm>
                <a:off x="5659655" y="2281187"/>
                <a:ext cx="1440000" cy="144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CD3C46F-BD43-DA4D-4808-6595C9A944B3}"/>
                  </a:ext>
                </a:extLst>
              </p:cNvPr>
              <p:cNvSpPr/>
              <p:nvPr/>
            </p:nvSpPr>
            <p:spPr>
              <a:xfrm>
                <a:off x="5731655" y="2353187"/>
                <a:ext cx="1296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28" name="Picture 4" descr="Api - 무료 컴퓨터개 아이콘">
              <a:extLst>
                <a:ext uri="{FF2B5EF4-FFF2-40B4-BE49-F238E27FC236}">
                  <a16:creationId xmlns:a16="http://schemas.microsoft.com/office/drawing/2014/main" id="{7D599971-6665-66D2-C64D-E6A32D6E5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18" y="2726853"/>
              <a:ext cx="690600" cy="6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742EBB-8781-ED17-02C8-FD4BB346E093}"/>
              </a:ext>
            </a:extLst>
          </p:cNvPr>
          <p:cNvSpPr txBox="1"/>
          <p:nvPr/>
        </p:nvSpPr>
        <p:spPr>
          <a:xfrm>
            <a:off x="7441552" y="2005421"/>
            <a:ext cx="2154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Lamdba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Proxy</a:t>
            </a: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CORS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D3A5C8-32C3-6CDB-C7DF-98DEDCBCB34E}"/>
              </a:ext>
            </a:extLst>
          </p:cNvPr>
          <p:cNvGrpSpPr/>
          <p:nvPr/>
        </p:nvGrpSpPr>
        <p:grpSpPr>
          <a:xfrm>
            <a:off x="6882731" y="4708960"/>
            <a:ext cx="3280065" cy="1205126"/>
            <a:chOff x="4874836" y="5061352"/>
            <a:chExt cx="3280065" cy="1205126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C5DECF71-CBEC-FBB6-DE80-829E819CB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855" y="5061352"/>
              <a:ext cx="772426" cy="772426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6F597D-5EC9-93B1-5158-E02783F87EC0}"/>
                </a:ext>
              </a:extLst>
            </p:cNvPr>
            <p:cNvSpPr txBox="1"/>
            <p:nvPr/>
          </p:nvSpPr>
          <p:spPr>
            <a:xfrm>
              <a:off x="4874836" y="5897146"/>
              <a:ext cx="3280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Access-Control-Allow-Origin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85F51D4-002A-815C-CC2A-436DA1C87343}"/>
              </a:ext>
            </a:extLst>
          </p:cNvPr>
          <p:cNvSpPr txBox="1"/>
          <p:nvPr/>
        </p:nvSpPr>
        <p:spPr>
          <a:xfrm>
            <a:off x="2606746" y="4010243"/>
            <a:ext cx="3016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Preflight CORS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</a:t>
            </a:r>
          </a:p>
        </p:txBody>
      </p:sp>
      <p:pic>
        <p:nvPicPr>
          <p:cNvPr id="1026" name="Picture 2" descr="Amazon-API-Gateway@4x | Knightfox App Design Ltd.">
            <a:extLst>
              <a:ext uri="{FF2B5EF4-FFF2-40B4-BE49-F238E27FC236}">
                <a16:creationId xmlns:a16="http://schemas.microsoft.com/office/drawing/2014/main" id="{8C8C2542-72B4-1D1C-32B5-898BFE79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91" y="1391547"/>
            <a:ext cx="772426" cy="772426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246DC5-7F89-8C54-6503-3C1B5B4114CD}"/>
              </a:ext>
            </a:extLst>
          </p:cNvPr>
          <p:cNvSpPr/>
          <p:nvPr/>
        </p:nvSpPr>
        <p:spPr>
          <a:xfrm>
            <a:off x="1" y="0"/>
            <a:ext cx="5448208" cy="17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Troubleshooting Icon PNG Images, Vectors Free Download - Pngtree">
            <a:extLst>
              <a:ext uri="{FF2B5EF4-FFF2-40B4-BE49-F238E27FC236}">
                <a16:creationId xmlns:a16="http://schemas.microsoft.com/office/drawing/2014/main" id="{00D3AEC0-E336-B813-DC1D-177052C1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" y="2714578"/>
            <a:ext cx="1421384" cy="142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68040C-71CF-EB47-46FB-44C505B0752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115204" y="2238375"/>
            <a:ext cx="5054" cy="781895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1238D-FBCF-D5B8-D028-24BEFD06B770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8522764" y="3879000"/>
            <a:ext cx="2" cy="683475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8717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2A3AF1-2758-6524-465C-81FE1F1E0FD1}"/>
              </a:ext>
            </a:extLst>
          </p:cNvPr>
          <p:cNvCxnSpPr>
            <a:cxnSpLocks/>
          </p:cNvCxnSpPr>
          <p:nvPr/>
        </p:nvCxnSpPr>
        <p:spPr>
          <a:xfrm>
            <a:off x="0" y="342154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246DC5-7F89-8C54-6503-3C1B5B4114CD}"/>
              </a:ext>
            </a:extLst>
          </p:cNvPr>
          <p:cNvSpPr/>
          <p:nvPr/>
        </p:nvSpPr>
        <p:spPr>
          <a:xfrm>
            <a:off x="1" y="0"/>
            <a:ext cx="5448208" cy="17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527CD2B0-8BEB-F749-1D7D-2D258CE23964}"/>
              </a:ext>
            </a:extLst>
          </p:cNvPr>
          <p:cNvGrpSpPr/>
          <p:nvPr/>
        </p:nvGrpSpPr>
        <p:grpSpPr>
          <a:xfrm>
            <a:off x="9653478" y="237163"/>
            <a:ext cx="2189154" cy="307777"/>
            <a:chOff x="9653478" y="237163"/>
            <a:chExt cx="2189154" cy="307777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0D649D5A-C3BA-7FB5-ED6C-315E25259D57}"/>
                </a:ext>
              </a:extLst>
            </p:cNvPr>
            <p:cNvGrpSpPr/>
            <p:nvPr/>
          </p:nvGrpSpPr>
          <p:grpSpPr>
            <a:xfrm rot="5400000">
              <a:off x="11201930" y="-157884"/>
              <a:ext cx="181766" cy="1099638"/>
              <a:chOff x="11762070" y="5540270"/>
              <a:chExt cx="181766" cy="1099638"/>
            </a:xfrm>
          </p:grpSpPr>
          <p:sp>
            <p:nvSpPr>
              <p:cNvPr id="1029" name="직사각형 1028">
                <a:extLst>
                  <a:ext uri="{FF2B5EF4-FFF2-40B4-BE49-F238E27FC236}">
                    <a16:creationId xmlns:a16="http://schemas.microsoft.com/office/drawing/2014/main" id="{F99FA5C2-39C9-99A8-FBBA-9B1213472C48}"/>
                  </a:ext>
                </a:extLst>
              </p:cNvPr>
              <p:cNvSpPr/>
              <p:nvPr/>
            </p:nvSpPr>
            <p:spPr>
              <a:xfrm>
                <a:off x="11762070" y="5540270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3BADE2DD-6A8E-B378-FA62-A17AF43099AE}"/>
                  </a:ext>
                </a:extLst>
              </p:cNvPr>
              <p:cNvSpPr/>
              <p:nvPr/>
            </p:nvSpPr>
            <p:spPr>
              <a:xfrm>
                <a:off x="11762070" y="5846816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2" name="직사각형 1031">
                <a:extLst>
                  <a:ext uri="{FF2B5EF4-FFF2-40B4-BE49-F238E27FC236}">
                    <a16:creationId xmlns:a16="http://schemas.microsoft.com/office/drawing/2014/main" id="{86AC08EB-4CA0-8CE6-AB13-D19E7C9ABE7E}"/>
                  </a:ext>
                </a:extLst>
              </p:cNvPr>
              <p:cNvSpPr/>
              <p:nvPr/>
            </p:nvSpPr>
            <p:spPr>
              <a:xfrm>
                <a:off x="11763836" y="6459908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47C8736A-85E1-426C-1A54-06C166C92E98}"/>
                  </a:ext>
                </a:extLst>
              </p:cNvPr>
              <p:cNvSpPr/>
              <p:nvPr/>
            </p:nvSpPr>
            <p:spPr>
              <a:xfrm>
                <a:off x="11762070" y="615336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FEA1560-1806-D471-2476-95B4F2DDDBA1}"/>
                </a:ext>
              </a:extLst>
            </p:cNvPr>
            <p:cNvSpPr txBox="1"/>
            <p:nvPr/>
          </p:nvSpPr>
          <p:spPr>
            <a:xfrm>
              <a:off x="9653478" y="237163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트러블슈팅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B005EE-94C3-B327-0D4C-25B635213B09}"/>
              </a:ext>
            </a:extLst>
          </p:cNvPr>
          <p:cNvSpPr txBox="1"/>
          <p:nvPr/>
        </p:nvSpPr>
        <p:spPr>
          <a:xfrm>
            <a:off x="545494" y="3905736"/>
            <a:ext cx="2625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IVS Player Reload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B04D42-9521-2F7F-E6C7-150068DB6E6C}"/>
              </a:ext>
            </a:extLst>
          </p:cNvPr>
          <p:cNvGrpSpPr/>
          <p:nvPr/>
        </p:nvGrpSpPr>
        <p:grpSpPr>
          <a:xfrm>
            <a:off x="707795" y="748277"/>
            <a:ext cx="2334293" cy="1211352"/>
            <a:chOff x="5448397" y="294291"/>
            <a:chExt cx="2334293" cy="12113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D177BC-6402-ACC2-BEE6-26542C0D7F7A}"/>
                </a:ext>
              </a:extLst>
            </p:cNvPr>
            <p:cNvSpPr txBox="1"/>
            <p:nvPr/>
          </p:nvSpPr>
          <p:spPr>
            <a:xfrm>
              <a:off x="5448397" y="294291"/>
              <a:ext cx="2334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React.StrictMode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F95CEBF1-129E-E3ED-589B-6AEB52BC2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449" y="815043"/>
              <a:ext cx="794190" cy="690600"/>
            </a:xfrm>
            <a:prstGeom prst="rect">
              <a:avLst/>
            </a:prstGeom>
            <a:noFill/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34076B-AD03-B85E-2CC2-CF0BA542EFA6}"/>
              </a:ext>
            </a:extLst>
          </p:cNvPr>
          <p:cNvSpPr txBox="1"/>
          <p:nvPr/>
        </p:nvSpPr>
        <p:spPr>
          <a:xfrm>
            <a:off x="8043166" y="4075161"/>
            <a:ext cx="2936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Upload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C9F91-89DF-C690-085E-1C45B72F5A23}"/>
              </a:ext>
            </a:extLst>
          </p:cNvPr>
          <p:cNvSpPr txBox="1"/>
          <p:nvPr/>
        </p:nvSpPr>
        <p:spPr>
          <a:xfrm>
            <a:off x="8425129" y="117436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Binary media types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792CD-2976-88DF-3F11-43453DCB3613}"/>
              </a:ext>
            </a:extLst>
          </p:cNvPr>
          <p:cNvSpPr txBox="1"/>
          <p:nvPr/>
        </p:nvSpPr>
        <p:spPr>
          <a:xfrm>
            <a:off x="4705366" y="2065468"/>
            <a:ext cx="1986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 </a:t>
            </a: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overlap Error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39C8E2-71C2-6B58-7994-A5D682214D9D}"/>
              </a:ext>
            </a:extLst>
          </p:cNvPr>
          <p:cNvGrpSpPr/>
          <p:nvPr/>
        </p:nvGrpSpPr>
        <p:grpSpPr>
          <a:xfrm>
            <a:off x="5008397" y="4841765"/>
            <a:ext cx="1380506" cy="1393551"/>
            <a:chOff x="6029720" y="2991420"/>
            <a:chExt cx="1380506" cy="13935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C6DF2A-5C21-0646-2A0F-E530A5C970AE}"/>
                </a:ext>
              </a:extLst>
            </p:cNvPr>
            <p:cNvSpPr txBox="1"/>
            <p:nvPr/>
          </p:nvSpPr>
          <p:spPr>
            <a:xfrm>
              <a:off x="6029720" y="4015639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onKeyPress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Picture 12" descr="Mac os 로고 - 무료 컴퓨터개 아이콘">
              <a:extLst>
                <a:ext uri="{FF2B5EF4-FFF2-40B4-BE49-F238E27FC236}">
                  <a16:creationId xmlns:a16="http://schemas.microsoft.com/office/drawing/2014/main" id="{1E09A43F-7B7B-ACC3-73F0-77C677077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0025" y="2991420"/>
              <a:ext cx="857777" cy="857777"/>
            </a:xfrm>
            <a:prstGeom prst="rect">
              <a:avLst/>
            </a:prstGeom>
            <a:noFill/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FCDCA5E-4C61-1533-976D-271FDDFE3DA1}"/>
              </a:ext>
            </a:extLst>
          </p:cNvPr>
          <p:cNvGrpSpPr/>
          <p:nvPr/>
        </p:nvGrpSpPr>
        <p:grpSpPr>
          <a:xfrm>
            <a:off x="9066156" y="2968057"/>
            <a:ext cx="900000" cy="900000"/>
            <a:chOff x="468696" y="5337559"/>
            <a:chExt cx="900000" cy="9000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83F4EE4-2D4B-5EC8-69A9-FAE0B313B8E0}"/>
                </a:ext>
              </a:extLst>
            </p:cNvPr>
            <p:cNvGrpSpPr/>
            <p:nvPr/>
          </p:nvGrpSpPr>
          <p:grpSpPr>
            <a:xfrm>
              <a:off x="468696" y="5337559"/>
              <a:ext cx="900000" cy="900000"/>
              <a:chOff x="5659655" y="2281187"/>
              <a:chExt cx="1440000" cy="14400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69BD82C-9387-157B-77A5-4A6F3E0FDF62}"/>
                  </a:ext>
                </a:extLst>
              </p:cNvPr>
              <p:cNvSpPr/>
              <p:nvPr/>
            </p:nvSpPr>
            <p:spPr>
              <a:xfrm>
                <a:off x="5659655" y="2281187"/>
                <a:ext cx="1440000" cy="144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C0FB3A0-D6F6-719E-99D5-3ED82273B9FE}"/>
                  </a:ext>
                </a:extLst>
              </p:cNvPr>
              <p:cNvSpPr/>
              <p:nvPr/>
            </p:nvSpPr>
            <p:spPr>
              <a:xfrm>
                <a:off x="5731655" y="2353187"/>
                <a:ext cx="1296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Picture 14" descr="업로드 - 무료 화살개 아이콘">
              <a:extLst>
                <a:ext uri="{FF2B5EF4-FFF2-40B4-BE49-F238E27FC236}">
                  <a16:creationId xmlns:a16="http://schemas.microsoft.com/office/drawing/2014/main" id="{1C9F19F0-5B65-EF9B-F389-9F31C35DC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25" y="5469617"/>
              <a:ext cx="635880" cy="63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C5F2DF-99DB-147E-3C5B-F4BDA01420FC}"/>
              </a:ext>
            </a:extLst>
          </p:cNvPr>
          <p:cNvGrpSpPr/>
          <p:nvPr/>
        </p:nvGrpSpPr>
        <p:grpSpPr>
          <a:xfrm>
            <a:off x="5237592" y="2979000"/>
            <a:ext cx="900000" cy="900000"/>
            <a:chOff x="468696" y="2989943"/>
            <a:chExt cx="900000" cy="900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C01C251-5F41-28B3-3F2C-88025EF3D264}"/>
                </a:ext>
              </a:extLst>
            </p:cNvPr>
            <p:cNvGrpSpPr/>
            <p:nvPr/>
          </p:nvGrpSpPr>
          <p:grpSpPr>
            <a:xfrm>
              <a:off x="468696" y="2989943"/>
              <a:ext cx="900000" cy="900000"/>
              <a:chOff x="5659655" y="2281187"/>
              <a:chExt cx="1440000" cy="144000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255DAC15-561E-DE2D-5ABA-F671EC7A688A}"/>
                  </a:ext>
                </a:extLst>
              </p:cNvPr>
              <p:cNvSpPr/>
              <p:nvPr/>
            </p:nvSpPr>
            <p:spPr>
              <a:xfrm>
                <a:off x="5659655" y="2281187"/>
                <a:ext cx="1440000" cy="144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457141-DA04-D49D-3B05-91AFE66286E0}"/>
                  </a:ext>
                </a:extLst>
              </p:cNvPr>
              <p:cNvSpPr/>
              <p:nvPr/>
            </p:nvSpPr>
            <p:spPr>
              <a:xfrm>
                <a:off x="5731655" y="2353187"/>
                <a:ext cx="1296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Picture 10" descr="Code, coding, html, programming, tag, web icon - Download on Iconfinder">
              <a:extLst>
                <a:ext uri="{FF2B5EF4-FFF2-40B4-BE49-F238E27FC236}">
                  <a16:creationId xmlns:a16="http://schemas.microsoft.com/office/drawing/2014/main" id="{AD136C8C-834C-F336-4287-A934826C5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95" y="3152705"/>
              <a:ext cx="552590" cy="552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41F5048-7C3A-968C-8ACC-CC06E44640F1}"/>
              </a:ext>
            </a:extLst>
          </p:cNvPr>
          <p:cNvGrpSpPr/>
          <p:nvPr/>
        </p:nvGrpSpPr>
        <p:grpSpPr>
          <a:xfrm>
            <a:off x="1409028" y="2979000"/>
            <a:ext cx="900000" cy="900000"/>
            <a:chOff x="468696" y="629202"/>
            <a:chExt cx="900000" cy="9000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5FB8A9A-FD9D-571D-6660-5FE700E7E61D}"/>
                </a:ext>
              </a:extLst>
            </p:cNvPr>
            <p:cNvGrpSpPr/>
            <p:nvPr/>
          </p:nvGrpSpPr>
          <p:grpSpPr>
            <a:xfrm>
              <a:off x="468696" y="629202"/>
              <a:ext cx="900000" cy="900000"/>
              <a:chOff x="5659655" y="2281187"/>
              <a:chExt cx="1440000" cy="144000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CBA5E07-A3C6-D28C-76E1-FC3D273F9E0D}"/>
                  </a:ext>
                </a:extLst>
              </p:cNvPr>
              <p:cNvSpPr/>
              <p:nvPr/>
            </p:nvSpPr>
            <p:spPr>
              <a:xfrm>
                <a:off x="5659655" y="2281187"/>
                <a:ext cx="1440000" cy="144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635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FF4CC4D-0583-0334-B630-BB246A158A80}"/>
                  </a:ext>
                </a:extLst>
              </p:cNvPr>
              <p:cNvSpPr/>
              <p:nvPr/>
            </p:nvSpPr>
            <p:spPr>
              <a:xfrm>
                <a:off x="5731655" y="2353187"/>
                <a:ext cx="1296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 descr="Amazon IVS - DEV Community">
              <a:extLst>
                <a:ext uri="{FF2B5EF4-FFF2-40B4-BE49-F238E27FC236}">
                  <a16:creationId xmlns:a16="http://schemas.microsoft.com/office/drawing/2014/main" id="{31902D03-4088-1D4C-A1F5-633B89E21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7" t="14857" r="15856" b="14537"/>
            <a:stretch>
              <a:fillRect/>
            </a:stretch>
          </p:blipFill>
          <p:spPr bwMode="auto">
            <a:xfrm>
              <a:off x="655796" y="812968"/>
              <a:ext cx="524325" cy="532463"/>
            </a:xfrm>
            <a:custGeom>
              <a:avLst/>
              <a:gdLst>
                <a:gd name="connsiteX0" fmla="*/ 0 w 1747787"/>
                <a:gd name="connsiteY0" fmla="*/ 0 h 1774914"/>
                <a:gd name="connsiteX1" fmla="*/ 1747787 w 1747787"/>
                <a:gd name="connsiteY1" fmla="*/ 0 h 1774914"/>
                <a:gd name="connsiteX2" fmla="*/ 1747787 w 1747787"/>
                <a:gd name="connsiteY2" fmla="*/ 1774914 h 1774914"/>
                <a:gd name="connsiteX3" fmla="*/ 0 w 1747787"/>
                <a:gd name="connsiteY3" fmla="*/ 1774914 h 177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7787" h="1774914">
                  <a:moveTo>
                    <a:pt x="0" y="0"/>
                  </a:moveTo>
                  <a:lnTo>
                    <a:pt x="1747787" y="0"/>
                  </a:lnTo>
                  <a:lnTo>
                    <a:pt x="1747787" y="1774914"/>
                  </a:lnTo>
                  <a:lnTo>
                    <a:pt x="0" y="177491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976386A-6885-021F-0D21-9F4CA9BBD6AC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flipH="1">
            <a:off x="1859028" y="1959629"/>
            <a:ext cx="15914" cy="1019371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F1A49C1-1233-B62B-A347-19B84D43FE7C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9515375" y="2535950"/>
            <a:ext cx="781" cy="432107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91B389A6-F12B-89AE-F214-F47531E8D9E7}"/>
              </a:ext>
            </a:extLst>
          </p:cNvPr>
          <p:cNvCxnSpPr>
            <a:cxnSpLocks/>
            <a:stCxn id="29" idx="0"/>
            <a:endCxn id="48" idx="4"/>
          </p:cNvCxnSpPr>
          <p:nvPr/>
        </p:nvCxnSpPr>
        <p:spPr>
          <a:xfrm flipV="1">
            <a:off x="5687591" y="3879000"/>
            <a:ext cx="1" cy="962765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mazon-API-Gateway@4x | Knightfox App Design Ltd.">
            <a:extLst>
              <a:ext uri="{FF2B5EF4-FFF2-40B4-BE49-F238E27FC236}">
                <a16:creationId xmlns:a16="http://schemas.microsoft.com/office/drawing/2014/main" id="{AD38419F-A1A8-6920-3F97-613500A9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111" y="1648706"/>
            <a:ext cx="772426" cy="772426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330259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DDE5ED-BD15-5286-B83C-6FF94B2D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BBF2BD-0846-F146-8902-8C8E8E086CB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B1D85-2B31-8FAA-CFB0-268020D1B06A}"/>
              </a:ext>
            </a:extLst>
          </p:cNvPr>
          <p:cNvGrpSpPr/>
          <p:nvPr/>
        </p:nvGrpSpPr>
        <p:grpSpPr>
          <a:xfrm>
            <a:off x="2550802" y="2423219"/>
            <a:ext cx="7090393" cy="1689188"/>
            <a:chOff x="2384628" y="2347019"/>
            <a:chExt cx="7090393" cy="16891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08C75F-5095-96D0-915E-062C9033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628" y="2347019"/>
              <a:ext cx="1512000" cy="16891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1B0212-C161-7244-77F1-AC06B76C1C9E}"/>
                </a:ext>
              </a:extLst>
            </p:cNvPr>
            <p:cNvSpPr txBox="1"/>
            <p:nvPr/>
          </p:nvSpPr>
          <p:spPr>
            <a:xfrm>
              <a:off x="4240896" y="2598003"/>
              <a:ext cx="4320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THANK YOU</a:t>
              </a:r>
              <a:endParaRPr lang="ko-KR" altLang="en-US" sz="4800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E9800-9CE6-EF9F-9D16-95DC2DD9A2F4}"/>
                </a:ext>
              </a:extLst>
            </p:cNvPr>
            <p:cNvSpPr txBox="1"/>
            <p:nvPr/>
          </p:nvSpPr>
          <p:spPr>
            <a:xfrm>
              <a:off x="4240896" y="3315479"/>
              <a:ext cx="5234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 for listening to the presentation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85408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70E9ADA-1685-78BA-4D34-3A4BF02DA727}"/>
              </a:ext>
            </a:extLst>
          </p:cNvPr>
          <p:cNvGrpSpPr/>
          <p:nvPr/>
        </p:nvGrpSpPr>
        <p:grpSpPr>
          <a:xfrm>
            <a:off x="0" y="0"/>
            <a:ext cx="10742994" cy="5630269"/>
            <a:chOff x="0" y="-20045"/>
            <a:chExt cx="10742994" cy="5630269"/>
          </a:xfrm>
          <a:effectLst/>
        </p:grpSpPr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DB3A835-2C4B-C3A2-8806-FB3E83A08055}"/>
                </a:ext>
              </a:extLst>
            </p:cNvPr>
            <p:cNvSpPr/>
            <p:nvPr/>
          </p:nvSpPr>
          <p:spPr>
            <a:xfrm rot="5400000">
              <a:off x="747215" y="-767260"/>
              <a:ext cx="5630269" cy="712470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775A802-1188-1F91-5369-403F0695F8A0}"/>
                </a:ext>
              </a:extLst>
            </p:cNvPr>
            <p:cNvGrpSpPr/>
            <p:nvPr/>
          </p:nvGrpSpPr>
          <p:grpSpPr>
            <a:xfrm>
              <a:off x="2122074" y="2137012"/>
              <a:ext cx="8620920" cy="2088675"/>
              <a:chOff x="2989086" y="2438541"/>
              <a:chExt cx="8620920" cy="20886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97F3843-82C8-F4E2-A051-5CC681F692EA}"/>
                  </a:ext>
                </a:extLst>
              </p:cNvPr>
              <p:cNvGrpSpPr/>
              <p:nvPr/>
            </p:nvGrpSpPr>
            <p:grpSpPr>
              <a:xfrm>
                <a:off x="2989086" y="2438541"/>
                <a:ext cx="2088000" cy="2088675"/>
                <a:chOff x="4386000" y="1718998"/>
                <a:chExt cx="3420000" cy="3420000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039136AC-1808-D23E-4B5E-A4A902DAEC77}"/>
                    </a:ext>
                  </a:extLst>
                </p:cNvPr>
                <p:cNvSpPr/>
                <p:nvPr/>
              </p:nvSpPr>
              <p:spPr>
                <a:xfrm>
                  <a:off x="4386000" y="1718998"/>
                  <a:ext cx="3420000" cy="34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548A07F6-532B-CC74-5AC6-244E9DC41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0553" y="2559161"/>
                  <a:ext cx="1557190" cy="1739673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E41659-F546-C944-07F3-159FEDEE52AC}"/>
                  </a:ext>
                </a:extLst>
              </p:cNvPr>
              <p:cNvSpPr txBox="1"/>
              <p:nvPr/>
            </p:nvSpPr>
            <p:spPr>
              <a:xfrm>
                <a:off x="5505450" y="2774993"/>
                <a:ext cx="30260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Arial Black" panose="020B0A04020102020204" pitchFamily="34" charset="0"/>
                  </a:rPr>
                  <a:t>CLOUMER</a:t>
                </a:r>
                <a:endParaRPr lang="ko-KR" altLang="en-US" sz="4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E501CA-C08B-4333-A474-644D4746E3B2}"/>
                  </a:ext>
                </a:extLst>
              </p:cNvPr>
              <p:cNvSpPr txBox="1"/>
              <p:nvPr/>
            </p:nvSpPr>
            <p:spPr>
              <a:xfrm>
                <a:off x="5505450" y="3544160"/>
                <a:ext cx="61045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Cloud</a:t>
                </a:r>
                <a:r>
                  <a:rPr lang="ko-KR" altLang="en-US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와 </a:t>
                </a:r>
                <a:r>
                  <a:rPr lang="en-US" altLang="ko-KR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Streamer</a:t>
                </a:r>
                <a:r>
                  <a:rPr lang="ko-KR" altLang="en-US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의 합성어로</a:t>
                </a:r>
                <a:r>
                  <a:rPr lang="en-US" altLang="ko-KR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, </a:t>
                </a:r>
              </a:p>
              <a:p>
                <a:r>
                  <a:rPr lang="ko-KR" altLang="en-US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클라우드를 이용하여</a:t>
                </a:r>
                <a:r>
                  <a:rPr lang="en-US" altLang="ko-KR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스트리밍 서비스를 제공함을 뜻한다</a:t>
                </a:r>
                <a:r>
                  <a:rPr lang="en-US" altLang="ko-KR" dirty="0"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.</a:t>
                </a:r>
                <a:endPara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EE7F67-CFCF-940D-85F8-AA2C279083C0}"/>
              </a:ext>
            </a:extLst>
          </p:cNvPr>
          <p:cNvGrpSpPr/>
          <p:nvPr/>
        </p:nvGrpSpPr>
        <p:grpSpPr>
          <a:xfrm>
            <a:off x="9708827" y="237163"/>
            <a:ext cx="2133805" cy="307777"/>
            <a:chOff x="9708827" y="237163"/>
            <a:chExt cx="2133805" cy="3077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28E6D55-6AEA-1020-483E-639257C212EA}"/>
                </a:ext>
              </a:extLst>
            </p:cNvPr>
            <p:cNvGrpSpPr/>
            <p:nvPr/>
          </p:nvGrpSpPr>
          <p:grpSpPr>
            <a:xfrm rot="16200000">
              <a:off x="11201930" y="-157884"/>
              <a:ext cx="181766" cy="1099638"/>
              <a:chOff x="11762070" y="5540270"/>
              <a:chExt cx="181766" cy="109963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71FD92A-8DBD-6D3D-EE55-C318BB2FF0A2}"/>
                  </a:ext>
                </a:extLst>
              </p:cNvPr>
              <p:cNvSpPr/>
              <p:nvPr/>
            </p:nvSpPr>
            <p:spPr>
              <a:xfrm>
                <a:off x="11762070" y="5540270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624B106-72CB-CA81-4D81-30C493773D0D}"/>
                  </a:ext>
                </a:extLst>
              </p:cNvPr>
              <p:cNvSpPr/>
              <p:nvPr/>
            </p:nvSpPr>
            <p:spPr>
              <a:xfrm>
                <a:off x="11762070" y="5846816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CB216BD-AE84-8C8E-267A-449A85F07319}"/>
                  </a:ext>
                </a:extLst>
              </p:cNvPr>
              <p:cNvSpPr/>
              <p:nvPr/>
            </p:nvSpPr>
            <p:spPr>
              <a:xfrm>
                <a:off x="11763836" y="6459908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0243B7D-C07E-FA33-7D66-100776FCA53B}"/>
                  </a:ext>
                </a:extLst>
              </p:cNvPr>
              <p:cNvSpPr/>
              <p:nvPr/>
            </p:nvSpPr>
            <p:spPr>
              <a:xfrm>
                <a:off x="11762070" y="615336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7C2EAE-621B-0625-80C7-42546201FAF8}"/>
                </a:ext>
              </a:extLst>
            </p:cNvPr>
            <p:cNvSpPr txBox="1"/>
            <p:nvPr/>
          </p:nvSpPr>
          <p:spPr>
            <a:xfrm>
              <a:off x="9708827" y="237163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9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D3A6E3-4BB2-C1D0-205F-B89C64444275}"/>
              </a:ext>
            </a:extLst>
          </p:cNvPr>
          <p:cNvGrpSpPr/>
          <p:nvPr/>
        </p:nvGrpSpPr>
        <p:grpSpPr>
          <a:xfrm>
            <a:off x="5016000" y="2082300"/>
            <a:ext cx="2160000" cy="2160000"/>
            <a:chOff x="1348662" y="1809000"/>
            <a:chExt cx="2880000" cy="288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7023420-4503-983E-95A5-1528ED4B92BE}"/>
                </a:ext>
              </a:extLst>
            </p:cNvPr>
            <p:cNvSpPr/>
            <p:nvPr/>
          </p:nvSpPr>
          <p:spPr>
            <a:xfrm>
              <a:off x="1348662" y="1809000"/>
              <a:ext cx="2880000" cy="28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 descr="클라우드 서비스 | 클라우드 컴퓨팅 솔루션| Amazon Web Services">
              <a:extLst>
                <a:ext uri="{FF2B5EF4-FFF2-40B4-BE49-F238E27FC236}">
                  <a16:creationId xmlns:a16="http://schemas.microsoft.com/office/drawing/2014/main" id="{0B06F1E8-4FB2-CEAB-D7BF-2EC827BDA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162" y="2610337"/>
              <a:ext cx="2433000" cy="127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7A8AAD4-E927-B79D-9E3C-F77C32CB7F3D}"/>
              </a:ext>
            </a:extLst>
          </p:cNvPr>
          <p:cNvSpPr/>
          <p:nvPr/>
        </p:nvSpPr>
        <p:spPr>
          <a:xfrm>
            <a:off x="4296000" y="1362300"/>
            <a:ext cx="3600000" cy="3600000"/>
          </a:xfrm>
          <a:custGeom>
            <a:avLst/>
            <a:gdLst>
              <a:gd name="connsiteX0" fmla="*/ 1980000 w 3960000"/>
              <a:gd name="connsiteY0" fmla="*/ 90000 h 3960000"/>
              <a:gd name="connsiteX1" fmla="*/ 90000 w 3960000"/>
              <a:gd name="connsiteY1" fmla="*/ 1980000 h 3960000"/>
              <a:gd name="connsiteX2" fmla="*/ 1980000 w 3960000"/>
              <a:gd name="connsiteY2" fmla="*/ 3870000 h 3960000"/>
              <a:gd name="connsiteX3" fmla="*/ 3870000 w 3960000"/>
              <a:gd name="connsiteY3" fmla="*/ 1980000 h 3960000"/>
              <a:gd name="connsiteX4" fmla="*/ 1980000 w 3960000"/>
              <a:gd name="connsiteY4" fmla="*/ 90000 h 3960000"/>
              <a:gd name="connsiteX5" fmla="*/ 1980000 w 3960000"/>
              <a:gd name="connsiteY5" fmla="*/ 0 h 3960000"/>
              <a:gd name="connsiteX6" fmla="*/ 3960000 w 3960000"/>
              <a:gd name="connsiteY6" fmla="*/ 1980000 h 3960000"/>
              <a:gd name="connsiteX7" fmla="*/ 1980000 w 3960000"/>
              <a:gd name="connsiteY7" fmla="*/ 3960000 h 3960000"/>
              <a:gd name="connsiteX8" fmla="*/ 0 w 3960000"/>
              <a:gd name="connsiteY8" fmla="*/ 1980000 h 3960000"/>
              <a:gd name="connsiteX9" fmla="*/ 1980000 w 3960000"/>
              <a:gd name="connsiteY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0000" h="3960000">
                <a:moveTo>
                  <a:pt x="1980000" y="90000"/>
                </a:moveTo>
                <a:cubicBezTo>
                  <a:pt x="936182" y="90000"/>
                  <a:pt x="90000" y="936182"/>
                  <a:pt x="90000" y="1980000"/>
                </a:cubicBezTo>
                <a:cubicBezTo>
                  <a:pt x="90000" y="3023818"/>
                  <a:pt x="936182" y="3870000"/>
                  <a:pt x="1980000" y="3870000"/>
                </a:cubicBezTo>
                <a:cubicBezTo>
                  <a:pt x="3023818" y="3870000"/>
                  <a:pt x="3870000" y="3023818"/>
                  <a:pt x="3870000" y="1980000"/>
                </a:cubicBezTo>
                <a:cubicBezTo>
                  <a:pt x="3870000" y="936182"/>
                  <a:pt x="3023818" y="90000"/>
                  <a:pt x="1980000" y="90000"/>
                </a:cubicBezTo>
                <a:close/>
                <a:moveTo>
                  <a:pt x="1980000" y="0"/>
                </a:moveTo>
                <a:cubicBezTo>
                  <a:pt x="3073524" y="0"/>
                  <a:pt x="3960000" y="886476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cubicBezTo>
                  <a:pt x="886476" y="3960000"/>
                  <a:pt x="0" y="3073524"/>
                  <a:pt x="0" y="1980000"/>
                </a:cubicBezTo>
                <a:cubicBezTo>
                  <a:pt x="0" y="886476"/>
                  <a:pt x="886476" y="0"/>
                  <a:pt x="198000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04F341-4E0D-7F9D-21BD-88F47CCFB2D8}"/>
              </a:ext>
            </a:extLst>
          </p:cNvPr>
          <p:cNvGrpSpPr/>
          <p:nvPr/>
        </p:nvGrpSpPr>
        <p:grpSpPr>
          <a:xfrm>
            <a:off x="1138929" y="1182300"/>
            <a:ext cx="4048281" cy="1195019"/>
            <a:chOff x="1138929" y="1182300"/>
            <a:chExt cx="4048281" cy="11950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89D68-BD37-1D8D-29C3-F94A4223AE2C}"/>
                </a:ext>
              </a:extLst>
            </p:cNvPr>
            <p:cNvSpPr txBox="1"/>
            <p:nvPr/>
          </p:nvSpPr>
          <p:spPr>
            <a:xfrm>
              <a:off x="2026967" y="1182300"/>
              <a:ext cx="2089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보다 많은 기능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FE7EF3-098B-28F8-B0AC-C36395B7AE08}"/>
                </a:ext>
              </a:extLst>
            </p:cNvPr>
            <p:cNvSpPr txBox="1"/>
            <p:nvPr/>
          </p:nvSpPr>
          <p:spPr>
            <a:xfrm>
              <a:off x="1138929" y="1638655"/>
              <a:ext cx="26725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Azure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와 비교하였을 시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AWS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는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오래된 역사를 자랑하듯이 많은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기능을 제공해줍니다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7E55C00-56EB-CE91-71A5-A81AB64B7217}"/>
                </a:ext>
              </a:extLst>
            </p:cNvPr>
            <p:cNvSpPr/>
            <p:nvPr/>
          </p:nvSpPr>
          <p:spPr>
            <a:xfrm>
              <a:off x="4287210" y="1373964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기능의 - 무료 사용자개 아이콘">
              <a:extLst>
                <a:ext uri="{FF2B5EF4-FFF2-40B4-BE49-F238E27FC236}">
                  <a16:creationId xmlns:a16="http://schemas.microsoft.com/office/drawing/2014/main" id="{13814302-757C-004F-106F-CDF532764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284" y="1507662"/>
              <a:ext cx="632604" cy="632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A67879A-F44D-66D6-03D8-0B20F654CBE7}"/>
              </a:ext>
            </a:extLst>
          </p:cNvPr>
          <p:cNvGrpSpPr/>
          <p:nvPr/>
        </p:nvGrpSpPr>
        <p:grpSpPr>
          <a:xfrm>
            <a:off x="1493398" y="4261350"/>
            <a:ext cx="4297789" cy="1458664"/>
            <a:chOff x="1493398" y="4242300"/>
            <a:chExt cx="4297789" cy="145866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C42AED-E737-D264-341F-286303166FDA}"/>
                </a:ext>
              </a:extLst>
            </p:cNvPr>
            <p:cNvSpPr/>
            <p:nvPr/>
          </p:nvSpPr>
          <p:spPr>
            <a:xfrm>
              <a:off x="4891187" y="424230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DF8B7E-B014-351A-AA94-D79030E66516}"/>
                </a:ext>
              </a:extLst>
            </p:cNvPr>
            <p:cNvSpPr txBox="1"/>
            <p:nvPr/>
          </p:nvSpPr>
          <p:spPr>
            <a:xfrm>
              <a:off x="2265975" y="4490231"/>
              <a:ext cx="2377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유연한 가격 모델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51CE6F-E406-1780-5860-0F0166C37B39}"/>
                </a:ext>
              </a:extLst>
            </p:cNvPr>
            <p:cNvSpPr txBox="1"/>
            <p:nvPr/>
          </p:nvSpPr>
          <p:spPr>
            <a:xfrm>
              <a:off x="1493398" y="4962300"/>
              <a:ext cx="27126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다양한 가격 모델을 제공하여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다양한 옵션을 통해 비용을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효율적으로 관리할 수 있습니다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</a:p>
          </p:txBody>
        </p:sp>
        <p:pic>
          <p:nvPicPr>
            <p:cNvPr id="1028" name="Picture 4" descr="비용 - 무료 비즈니스 및 금융개 아이콘">
              <a:extLst>
                <a:ext uri="{FF2B5EF4-FFF2-40B4-BE49-F238E27FC236}">
                  <a16:creationId xmlns:a16="http://schemas.microsoft.com/office/drawing/2014/main" id="{52064DE1-C26D-68C9-4E5D-80CE55A8E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505" y="4408311"/>
              <a:ext cx="567977" cy="56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3862E3F-E1AD-1BD6-88A0-204285AFC7B8}"/>
              </a:ext>
            </a:extLst>
          </p:cNvPr>
          <p:cNvGrpSpPr/>
          <p:nvPr/>
        </p:nvGrpSpPr>
        <p:grpSpPr>
          <a:xfrm>
            <a:off x="7288666" y="1932082"/>
            <a:ext cx="4573749" cy="1415772"/>
            <a:chOff x="7288666" y="1932082"/>
            <a:chExt cx="4573749" cy="141577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032D23E-93BD-41A8-5782-F324F9BD5C32}"/>
                </a:ext>
              </a:extLst>
            </p:cNvPr>
            <p:cNvSpPr/>
            <p:nvPr/>
          </p:nvSpPr>
          <p:spPr>
            <a:xfrm>
              <a:off x="7288666" y="1943747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4FF72D-5746-97D8-C875-30B336B0A9FB}"/>
                </a:ext>
              </a:extLst>
            </p:cNvPr>
            <p:cNvSpPr txBox="1"/>
            <p:nvPr/>
          </p:nvSpPr>
          <p:spPr>
            <a:xfrm>
              <a:off x="8475878" y="1932082"/>
              <a:ext cx="2089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쉬운 문제 해결</a:t>
              </a:r>
              <a:endPara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7C5E29-4B3D-0B02-C4F5-B4E7B189ABF4}"/>
                </a:ext>
              </a:extLst>
            </p:cNvPr>
            <p:cNvSpPr txBox="1"/>
            <p:nvPr/>
          </p:nvSpPr>
          <p:spPr>
            <a:xfrm>
              <a:off x="8907760" y="2393747"/>
              <a:ext cx="29546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AWS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는 개발자 커뮤니티를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보유하고 있어 문제 해결 및 지원이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가능하고 유연한 솔루션을 구축할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수 있습니다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</a:p>
          </p:txBody>
        </p:sp>
        <p:pic>
          <p:nvPicPr>
            <p:cNvPr id="1030" name="Picture 6" descr="문제 해결 아이콘 Generic Detailed Outline">
              <a:extLst>
                <a:ext uri="{FF2B5EF4-FFF2-40B4-BE49-F238E27FC236}">
                  <a16:creationId xmlns:a16="http://schemas.microsoft.com/office/drawing/2014/main" id="{CBEBFEB2-AC5A-C489-6569-14BF2F6AD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797" y="2028480"/>
              <a:ext cx="730534" cy="73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CB575C3-7B53-7B50-920C-E97323E4823A}"/>
              </a:ext>
            </a:extLst>
          </p:cNvPr>
          <p:cNvSpPr txBox="1"/>
          <p:nvPr/>
        </p:nvSpPr>
        <p:spPr>
          <a:xfrm>
            <a:off x="4420953" y="50954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53123E-7BB9-765D-3838-240613EA1A96}"/>
              </a:ext>
            </a:extLst>
          </p:cNvPr>
          <p:cNvGrpSpPr/>
          <p:nvPr/>
        </p:nvGrpSpPr>
        <p:grpSpPr>
          <a:xfrm>
            <a:off x="9708827" y="237163"/>
            <a:ext cx="2133805" cy="307777"/>
            <a:chOff x="9708827" y="237163"/>
            <a:chExt cx="2133805" cy="30777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0440A4-7E1B-C8C2-2C25-EB7D35EF710E}"/>
                </a:ext>
              </a:extLst>
            </p:cNvPr>
            <p:cNvGrpSpPr/>
            <p:nvPr/>
          </p:nvGrpSpPr>
          <p:grpSpPr>
            <a:xfrm rot="16200000">
              <a:off x="11201930" y="-157884"/>
              <a:ext cx="181766" cy="1099638"/>
              <a:chOff x="11762070" y="5540270"/>
              <a:chExt cx="181766" cy="1099638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5DB1A79-F18D-0567-F32D-C05B90332082}"/>
                  </a:ext>
                </a:extLst>
              </p:cNvPr>
              <p:cNvSpPr/>
              <p:nvPr/>
            </p:nvSpPr>
            <p:spPr>
              <a:xfrm>
                <a:off x="11762070" y="5540270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CFF4DCE-CC1C-35EB-1AD8-DF3E8BDE0D86}"/>
                  </a:ext>
                </a:extLst>
              </p:cNvPr>
              <p:cNvSpPr/>
              <p:nvPr/>
            </p:nvSpPr>
            <p:spPr>
              <a:xfrm>
                <a:off x="11762070" y="5846816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930955E-AE15-0946-50E3-281AB77C0532}"/>
                  </a:ext>
                </a:extLst>
              </p:cNvPr>
              <p:cNvSpPr/>
              <p:nvPr/>
            </p:nvSpPr>
            <p:spPr>
              <a:xfrm>
                <a:off x="11763836" y="6459908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959B675-C1A4-8ED9-FFE5-3117C325B725}"/>
                  </a:ext>
                </a:extLst>
              </p:cNvPr>
              <p:cNvSpPr/>
              <p:nvPr/>
            </p:nvSpPr>
            <p:spPr>
              <a:xfrm>
                <a:off x="11762070" y="615336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048B7C-BE2D-619C-9C2B-6E2E4CC68441}"/>
                </a:ext>
              </a:extLst>
            </p:cNvPr>
            <p:cNvSpPr txBox="1"/>
            <p:nvPr/>
          </p:nvSpPr>
          <p:spPr>
            <a:xfrm>
              <a:off x="9708827" y="237163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47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07392264-E275-61AB-6143-285473C5EAA4}"/>
              </a:ext>
            </a:extLst>
          </p:cNvPr>
          <p:cNvGrpSpPr/>
          <p:nvPr/>
        </p:nvGrpSpPr>
        <p:grpSpPr>
          <a:xfrm>
            <a:off x="9708827" y="237163"/>
            <a:ext cx="2133805" cy="307777"/>
            <a:chOff x="9708827" y="237163"/>
            <a:chExt cx="2133805" cy="30777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6910DFE-A9F1-854A-F2A3-2324D7F30910}"/>
                </a:ext>
              </a:extLst>
            </p:cNvPr>
            <p:cNvGrpSpPr/>
            <p:nvPr/>
          </p:nvGrpSpPr>
          <p:grpSpPr>
            <a:xfrm rot="16200000">
              <a:off x="11201930" y="-157884"/>
              <a:ext cx="181766" cy="1099638"/>
              <a:chOff x="11762070" y="5540270"/>
              <a:chExt cx="181766" cy="109963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F836AD3-00DF-3B1F-94EB-D8ABD13023B1}"/>
                  </a:ext>
                </a:extLst>
              </p:cNvPr>
              <p:cNvSpPr/>
              <p:nvPr/>
            </p:nvSpPr>
            <p:spPr>
              <a:xfrm>
                <a:off x="11762070" y="5540270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F6CCEA0-3942-9816-E53A-66ADD824A856}"/>
                  </a:ext>
                </a:extLst>
              </p:cNvPr>
              <p:cNvSpPr/>
              <p:nvPr/>
            </p:nvSpPr>
            <p:spPr>
              <a:xfrm>
                <a:off x="11762070" y="5846816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84549BA-AF7A-AD14-ADAF-5A1F3567A32B}"/>
                  </a:ext>
                </a:extLst>
              </p:cNvPr>
              <p:cNvSpPr/>
              <p:nvPr/>
            </p:nvSpPr>
            <p:spPr>
              <a:xfrm>
                <a:off x="11763836" y="6459908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467F8C-9942-26CB-02C2-A0DEF526B0EC}"/>
                  </a:ext>
                </a:extLst>
              </p:cNvPr>
              <p:cNvSpPr/>
              <p:nvPr/>
            </p:nvSpPr>
            <p:spPr>
              <a:xfrm>
                <a:off x="11762070" y="615336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AD6B11-332A-DA8E-1600-D9E64E146A11}"/>
                </a:ext>
              </a:extLst>
            </p:cNvPr>
            <p:cNvSpPr txBox="1"/>
            <p:nvPr/>
          </p:nvSpPr>
          <p:spPr>
            <a:xfrm>
              <a:off x="9708827" y="237163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9A9FC4-E2D6-790F-49D9-69400FA956FB}"/>
              </a:ext>
            </a:extLst>
          </p:cNvPr>
          <p:cNvGrpSpPr/>
          <p:nvPr/>
        </p:nvGrpSpPr>
        <p:grpSpPr>
          <a:xfrm>
            <a:off x="926928" y="2584659"/>
            <a:ext cx="10338143" cy="3240000"/>
            <a:chOff x="1056227" y="1602882"/>
            <a:chExt cx="10338143" cy="324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B74A3C0-81EF-B9AB-4AB1-527881504508}"/>
                </a:ext>
              </a:extLst>
            </p:cNvPr>
            <p:cNvGrpSpPr/>
            <p:nvPr/>
          </p:nvGrpSpPr>
          <p:grpSpPr>
            <a:xfrm>
              <a:off x="1056227" y="2206591"/>
              <a:ext cx="5893212" cy="2105527"/>
              <a:chOff x="911849" y="1763829"/>
              <a:chExt cx="8623700" cy="30584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11F2E0B-5C8A-4DDA-26B5-AAD5B766B58B}"/>
                  </a:ext>
                </a:extLst>
              </p:cNvPr>
              <p:cNvGrpSpPr/>
              <p:nvPr/>
            </p:nvGrpSpPr>
            <p:grpSpPr>
              <a:xfrm>
                <a:off x="911849" y="1763829"/>
                <a:ext cx="3060000" cy="3058428"/>
                <a:chOff x="2105381" y="1109311"/>
                <a:chExt cx="3060000" cy="3058428"/>
              </a:xfrm>
            </p:grpSpPr>
            <p:pic>
              <p:nvPicPr>
                <p:cNvPr id="8194" name="Picture 2">
                  <a:extLst>
                    <a:ext uri="{FF2B5EF4-FFF2-40B4-BE49-F238E27FC236}">
                      <a16:creationId xmlns:a16="http://schemas.microsoft.com/office/drawing/2014/main" id="{DE439A02-6181-DF56-1190-BA799D11A1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7507" y="1731272"/>
                  <a:ext cx="1584480" cy="1377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자유형: 도형 3">
                  <a:extLst>
                    <a:ext uri="{FF2B5EF4-FFF2-40B4-BE49-F238E27FC236}">
                      <a16:creationId xmlns:a16="http://schemas.microsoft.com/office/drawing/2014/main" id="{1D9E300E-0E7A-C2D4-A812-1B7E3A10B6EF}"/>
                    </a:ext>
                  </a:extLst>
                </p:cNvPr>
                <p:cNvSpPr/>
                <p:nvPr/>
              </p:nvSpPr>
              <p:spPr>
                <a:xfrm>
                  <a:off x="2105381" y="1109311"/>
                  <a:ext cx="3060000" cy="3058428"/>
                </a:xfrm>
                <a:custGeom>
                  <a:avLst/>
                  <a:gdLst>
                    <a:gd name="connsiteX0" fmla="*/ 1530000 w 3060000"/>
                    <a:gd name="connsiteY0" fmla="*/ 53213 h 3058428"/>
                    <a:gd name="connsiteX1" fmla="*/ 54000 w 3060000"/>
                    <a:gd name="connsiteY1" fmla="*/ 1529213 h 3058428"/>
                    <a:gd name="connsiteX2" fmla="*/ 1530000 w 3060000"/>
                    <a:gd name="connsiteY2" fmla="*/ 3005213 h 3058428"/>
                    <a:gd name="connsiteX3" fmla="*/ 3006000 w 3060000"/>
                    <a:gd name="connsiteY3" fmla="*/ 1529213 h 3058428"/>
                    <a:gd name="connsiteX4" fmla="*/ 1530000 w 3060000"/>
                    <a:gd name="connsiteY4" fmla="*/ 53213 h 3058428"/>
                    <a:gd name="connsiteX5" fmla="*/ 1530000 w 3060000"/>
                    <a:gd name="connsiteY5" fmla="*/ 0 h 3058428"/>
                    <a:gd name="connsiteX6" fmla="*/ 3060000 w 3060000"/>
                    <a:gd name="connsiteY6" fmla="*/ 1529214 h 3058428"/>
                    <a:gd name="connsiteX7" fmla="*/ 1530000 w 3060000"/>
                    <a:gd name="connsiteY7" fmla="*/ 3058428 h 3058428"/>
                    <a:gd name="connsiteX8" fmla="*/ 0 w 3060000"/>
                    <a:gd name="connsiteY8" fmla="*/ 1529214 h 3058428"/>
                    <a:gd name="connsiteX9" fmla="*/ 1530000 w 3060000"/>
                    <a:gd name="connsiteY9" fmla="*/ 0 h 305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60000" h="3058428">
                      <a:moveTo>
                        <a:pt x="1530000" y="53213"/>
                      </a:moveTo>
                      <a:cubicBezTo>
                        <a:pt x="714828" y="53213"/>
                        <a:pt x="54000" y="714041"/>
                        <a:pt x="54000" y="1529213"/>
                      </a:cubicBezTo>
                      <a:cubicBezTo>
                        <a:pt x="54000" y="2344385"/>
                        <a:pt x="714828" y="3005213"/>
                        <a:pt x="1530000" y="3005213"/>
                      </a:cubicBezTo>
                      <a:cubicBezTo>
                        <a:pt x="2345172" y="3005213"/>
                        <a:pt x="3006000" y="2344385"/>
                        <a:pt x="3006000" y="1529213"/>
                      </a:cubicBezTo>
                      <a:cubicBezTo>
                        <a:pt x="3006000" y="714041"/>
                        <a:pt x="2345172" y="53213"/>
                        <a:pt x="1530000" y="53213"/>
                      </a:cubicBezTo>
                      <a:close/>
                      <a:moveTo>
                        <a:pt x="1530000" y="0"/>
                      </a:moveTo>
                      <a:cubicBezTo>
                        <a:pt x="2374996" y="0"/>
                        <a:pt x="3060000" y="684652"/>
                        <a:pt x="3060000" y="1529214"/>
                      </a:cubicBezTo>
                      <a:cubicBezTo>
                        <a:pt x="3060000" y="2373776"/>
                        <a:pt x="2374996" y="3058428"/>
                        <a:pt x="1530000" y="3058428"/>
                      </a:cubicBezTo>
                      <a:cubicBezTo>
                        <a:pt x="685004" y="3058428"/>
                        <a:pt x="0" y="2373776"/>
                        <a:pt x="0" y="1529214"/>
                      </a:cubicBezTo>
                      <a:cubicBezTo>
                        <a:pt x="0" y="684652"/>
                        <a:pt x="685004" y="0"/>
                        <a:pt x="1530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31440D8-31E9-2B66-5399-5F14EB10D9FF}"/>
                  </a:ext>
                </a:extLst>
              </p:cNvPr>
              <p:cNvGrpSpPr/>
              <p:nvPr/>
            </p:nvGrpSpPr>
            <p:grpSpPr>
              <a:xfrm>
                <a:off x="3693699" y="1763829"/>
                <a:ext cx="3060000" cy="3058428"/>
                <a:chOff x="4566000" y="2907631"/>
                <a:chExt cx="3060000" cy="3058428"/>
              </a:xfrm>
            </p:grpSpPr>
            <p:pic>
              <p:nvPicPr>
                <p:cNvPr id="8198" name="Picture 6">
                  <a:extLst>
                    <a:ext uri="{FF2B5EF4-FFF2-40B4-BE49-F238E27FC236}">
                      <a16:creationId xmlns:a16="http://schemas.microsoft.com/office/drawing/2014/main" id="{360D894D-3BE7-B1C6-4555-164C7D745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78678" y="3257166"/>
                  <a:ext cx="1884095" cy="2064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자유형: 도형 4">
                  <a:extLst>
                    <a:ext uri="{FF2B5EF4-FFF2-40B4-BE49-F238E27FC236}">
                      <a16:creationId xmlns:a16="http://schemas.microsoft.com/office/drawing/2014/main" id="{54B45694-2069-586F-893B-FD9D2C643155}"/>
                    </a:ext>
                  </a:extLst>
                </p:cNvPr>
                <p:cNvSpPr/>
                <p:nvPr/>
              </p:nvSpPr>
              <p:spPr>
                <a:xfrm>
                  <a:off x="4566000" y="2907631"/>
                  <a:ext cx="3060000" cy="3058428"/>
                </a:xfrm>
                <a:custGeom>
                  <a:avLst/>
                  <a:gdLst>
                    <a:gd name="connsiteX0" fmla="*/ 1530000 w 3060000"/>
                    <a:gd name="connsiteY0" fmla="*/ 53213 h 3058428"/>
                    <a:gd name="connsiteX1" fmla="*/ 54000 w 3060000"/>
                    <a:gd name="connsiteY1" fmla="*/ 1529213 h 3058428"/>
                    <a:gd name="connsiteX2" fmla="*/ 1530000 w 3060000"/>
                    <a:gd name="connsiteY2" fmla="*/ 3005213 h 3058428"/>
                    <a:gd name="connsiteX3" fmla="*/ 3006000 w 3060000"/>
                    <a:gd name="connsiteY3" fmla="*/ 1529213 h 3058428"/>
                    <a:gd name="connsiteX4" fmla="*/ 1530000 w 3060000"/>
                    <a:gd name="connsiteY4" fmla="*/ 53213 h 3058428"/>
                    <a:gd name="connsiteX5" fmla="*/ 1530000 w 3060000"/>
                    <a:gd name="connsiteY5" fmla="*/ 0 h 3058428"/>
                    <a:gd name="connsiteX6" fmla="*/ 3060000 w 3060000"/>
                    <a:gd name="connsiteY6" fmla="*/ 1529214 h 3058428"/>
                    <a:gd name="connsiteX7" fmla="*/ 1530000 w 3060000"/>
                    <a:gd name="connsiteY7" fmla="*/ 3058428 h 3058428"/>
                    <a:gd name="connsiteX8" fmla="*/ 0 w 3060000"/>
                    <a:gd name="connsiteY8" fmla="*/ 1529214 h 3058428"/>
                    <a:gd name="connsiteX9" fmla="*/ 1530000 w 3060000"/>
                    <a:gd name="connsiteY9" fmla="*/ 0 h 305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60000" h="3058428">
                      <a:moveTo>
                        <a:pt x="1530000" y="53213"/>
                      </a:moveTo>
                      <a:cubicBezTo>
                        <a:pt x="714828" y="53213"/>
                        <a:pt x="54000" y="714041"/>
                        <a:pt x="54000" y="1529213"/>
                      </a:cubicBezTo>
                      <a:cubicBezTo>
                        <a:pt x="54000" y="2344385"/>
                        <a:pt x="714828" y="3005213"/>
                        <a:pt x="1530000" y="3005213"/>
                      </a:cubicBezTo>
                      <a:cubicBezTo>
                        <a:pt x="2345172" y="3005213"/>
                        <a:pt x="3006000" y="2344385"/>
                        <a:pt x="3006000" y="1529213"/>
                      </a:cubicBezTo>
                      <a:cubicBezTo>
                        <a:pt x="3006000" y="714041"/>
                        <a:pt x="2345172" y="53213"/>
                        <a:pt x="1530000" y="53213"/>
                      </a:cubicBezTo>
                      <a:close/>
                      <a:moveTo>
                        <a:pt x="1530000" y="0"/>
                      </a:moveTo>
                      <a:cubicBezTo>
                        <a:pt x="2374996" y="0"/>
                        <a:pt x="3060000" y="684652"/>
                        <a:pt x="3060000" y="1529214"/>
                      </a:cubicBezTo>
                      <a:cubicBezTo>
                        <a:pt x="3060000" y="2373776"/>
                        <a:pt x="2374996" y="3058428"/>
                        <a:pt x="1530000" y="3058428"/>
                      </a:cubicBezTo>
                      <a:cubicBezTo>
                        <a:pt x="685004" y="3058428"/>
                        <a:pt x="0" y="2373776"/>
                        <a:pt x="0" y="1529214"/>
                      </a:cubicBezTo>
                      <a:cubicBezTo>
                        <a:pt x="0" y="684652"/>
                        <a:pt x="685004" y="0"/>
                        <a:pt x="1530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AF76ECB-E65B-0F0A-58B7-AC7506D5B9D2}"/>
                  </a:ext>
                </a:extLst>
              </p:cNvPr>
              <p:cNvGrpSpPr/>
              <p:nvPr/>
            </p:nvGrpSpPr>
            <p:grpSpPr>
              <a:xfrm>
                <a:off x="6475549" y="1763829"/>
                <a:ext cx="3060000" cy="3058428"/>
                <a:chOff x="6812648" y="696628"/>
                <a:chExt cx="3060000" cy="3058428"/>
              </a:xfrm>
            </p:grpSpPr>
            <p:pic>
              <p:nvPicPr>
                <p:cNvPr id="8196" name="Picture 4" descr="file type terraform&quot; Icon - Download for free – Iconduck">
                  <a:extLst>
                    <a:ext uri="{FF2B5EF4-FFF2-40B4-BE49-F238E27FC236}">
                      <a16:creationId xmlns:a16="http://schemas.microsoft.com/office/drawing/2014/main" id="{3FA98BE9-D95B-6FAE-147A-0E63F4298A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8008" y="1116783"/>
                  <a:ext cx="1544723" cy="17373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자유형: 도형 5">
                  <a:extLst>
                    <a:ext uri="{FF2B5EF4-FFF2-40B4-BE49-F238E27FC236}">
                      <a16:creationId xmlns:a16="http://schemas.microsoft.com/office/drawing/2014/main" id="{2CEF0564-D0A0-3CC1-6CA2-F5EFE49C6C51}"/>
                    </a:ext>
                  </a:extLst>
                </p:cNvPr>
                <p:cNvSpPr/>
                <p:nvPr/>
              </p:nvSpPr>
              <p:spPr>
                <a:xfrm>
                  <a:off x="6812648" y="696628"/>
                  <a:ext cx="3060000" cy="3058428"/>
                </a:xfrm>
                <a:custGeom>
                  <a:avLst/>
                  <a:gdLst>
                    <a:gd name="connsiteX0" fmla="*/ 1530000 w 3060000"/>
                    <a:gd name="connsiteY0" fmla="*/ 53213 h 3058428"/>
                    <a:gd name="connsiteX1" fmla="*/ 54000 w 3060000"/>
                    <a:gd name="connsiteY1" fmla="*/ 1529213 h 3058428"/>
                    <a:gd name="connsiteX2" fmla="*/ 1530000 w 3060000"/>
                    <a:gd name="connsiteY2" fmla="*/ 3005213 h 3058428"/>
                    <a:gd name="connsiteX3" fmla="*/ 3006000 w 3060000"/>
                    <a:gd name="connsiteY3" fmla="*/ 1529213 h 3058428"/>
                    <a:gd name="connsiteX4" fmla="*/ 1530000 w 3060000"/>
                    <a:gd name="connsiteY4" fmla="*/ 53213 h 3058428"/>
                    <a:gd name="connsiteX5" fmla="*/ 1530000 w 3060000"/>
                    <a:gd name="connsiteY5" fmla="*/ 0 h 3058428"/>
                    <a:gd name="connsiteX6" fmla="*/ 3060000 w 3060000"/>
                    <a:gd name="connsiteY6" fmla="*/ 1529214 h 3058428"/>
                    <a:gd name="connsiteX7" fmla="*/ 1530000 w 3060000"/>
                    <a:gd name="connsiteY7" fmla="*/ 3058428 h 3058428"/>
                    <a:gd name="connsiteX8" fmla="*/ 0 w 3060000"/>
                    <a:gd name="connsiteY8" fmla="*/ 1529214 h 3058428"/>
                    <a:gd name="connsiteX9" fmla="*/ 1530000 w 3060000"/>
                    <a:gd name="connsiteY9" fmla="*/ 0 h 305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60000" h="3058428">
                      <a:moveTo>
                        <a:pt x="1530000" y="53213"/>
                      </a:moveTo>
                      <a:cubicBezTo>
                        <a:pt x="714828" y="53213"/>
                        <a:pt x="54000" y="714041"/>
                        <a:pt x="54000" y="1529213"/>
                      </a:cubicBezTo>
                      <a:cubicBezTo>
                        <a:pt x="54000" y="2344385"/>
                        <a:pt x="714828" y="3005213"/>
                        <a:pt x="1530000" y="3005213"/>
                      </a:cubicBezTo>
                      <a:cubicBezTo>
                        <a:pt x="2345172" y="3005213"/>
                        <a:pt x="3006000" y="2344385"/>
                        <a:pt x="3006000" y="1529213"/>
                      </a:cubicBezTo>
                      <a:cubicBezTo>
                        <a:pt x="3006000" y="714041"/>
                        <a:pt x="2345172" y="53213"/>
                        <a:pt x="1530000" y="53213"/>
                      </a:cubicBezTo>
                      <a:close/>
                      <a:moveTo>
                        <a:pt x="1530000" y="0"/>
                      </a:moveTo>
                      <a:cubicBezTo>
                        <a:pt x="2374996" y="0"/>
                        <a:pt x="3060000" y="684652"/>
                        <a:pt x="3060000" y="1529214"/>
                      </a:cubicBezTo>
                      <a:cubicBezTo>
                        <a:pt x="3060000" y="2373776"/>
                        <a:pt x="2374996" y="3058428"/>
                        <a:pt x="1530000" y="3058428"/>
                      </a:cubicBezTo>
                      <a:cubicBezTo>
                        <a:pt x="685004" y="3058428"/>
                        <a:pt x="0" y="2373776"/>
                        <a:pt x="0" y="1529214"/>
                      </a:cubicBezTo>
                      <a:cubicBezTo>
                        <a:pt x="0" y="684652"/>
                        <a:pt x="685004" y="0"/>
                        <a:pt x="1530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2F7224-405D-489F-C9CC-6FBE343C7999}"/>
                </a:ext>
              </a:extLst>
            </p:cNvPr>
            <p:cNvGrpSpPr/>
            <p:nvPr/>
          </p:nvGrpSpPr>
          <p:grpSpPr>
            <a:xfrm>
              <a:off x="7372951" y="2634770"/>
              <a:ext cx="317634" cy="1130909"/>
              <a:chOff x="8123722" y="1164657"/>
              <a:chExt cx="750771" cy="19201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38D6DBF-5C0A-7945-F852-99E991D73DD4}"/>
                  </a:ext>
                </a:extLst>
              </p:cNvPr>
              <p:cNvCxnSpPr/>
              <p:nvPr/>
            </p:nvCxnSpPr>
            <p:spPr>
              <a:xfrm>
                <a:off x="8123722" y="1164657"/>
                <a:ext cx="750771" cy="104193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5131AE6-A14C-D250-5270-23E4CC0176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26012" y="2163217"/>
                <a:ext cx="748481" cy="92162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3EA0ED1-2946-DFBB-174F-89EED24A6E5A}"/>
                </a:ext>
              </a:extLst>
            </p:cNvPr>
            <p:cNvSpPr/>
            <p:nvPr/>
          </p:nvSpPr>
          <p:spPr>
            <a:xfrm>
              <a:off x="8154370" y="1602882"/>
              <a:ext cx="3240000" cy="32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CF9631-FB64-DD6C-FC6E-74B17AAF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962" y="2397386"/>
              <a:ext cx="1477810" cy="165099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0D32AA-7F00-5FE2-3A7C-41A92DD1DE80}"/>
              </a:ext>
            </a:extLst>
          </p:cNvPr>
          <p:cNvGrpSpPr/>
          <p:nvPr/>
        </p:nvGrpSpPr>
        <p:grpSpPr>
          <a:xfrm>
            <a:off x="4708684" y="654884"/>
            <a:ext cx="3187411" cy="1578828"/>
            <a:chOff x="4919096" y="212121"/>
            <a:chExt cx="3187411" cy="1578828"/>
          </a:xfrm>
        </p:grpSpPr>
        <p:pic>
          <p:nvPicPr>
            <p:cNvPr id="8202" name="Picture 10" descr="Technical Support Detailed Rounded Lineal icon">
              <a:extLst>
                <a:ext uri="{FF2B5EF4-FFF2-40B4-BE49-F238E27FC236}">
                  <a16:creationId xmlns:a16="http://schemas.microsoft.com/office/drawing/2014/main" id="{196B1625-3ADE-710C-9883-3FF94A885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750" y="212121"/>
              <a:ext cx="1092102" cy="109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253DAE-EDD1-041E-1E40-3273BE296BAC}"/>
                </a:ext>
              </a:extLst>
            </p:cNvPr>
            <p:cNvSpPr txBox="1"/>
            <p:nvPr/>
          </p:nvSpPr>
          <p:spPr>
            <a:xfrm>
              <a:off x="4919096" y="1329284"/>
              <a:ext cx="3187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rial Black" panose="020B0A04020102020204" pitchFamily="34" charset="0"/>
                </a:rPr>
                <a:t>Technology Stack</a:t>
              </a:r>
              <a:endParaRPr lang="ko-KR" altLang="en-US" sz="24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AC1A24-5914-A52A-236B-90A794B262F6}"/>
              </a:ext>
            </a:extLst>
          </p:cNvPr>
          <p:cNvSpPr txBox="1"/>
          <p:nvPr/>
        </p:nvSpPr>
        <p:spPr>
          <a:xfrm>
            <a:off x="1469916" y="4666589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ReactJS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1CB4-7273-8870-A16A-7C6D1513630C}"/>
              </a:ext>
            </a:extLst>
          </p:cNvPr>
          <p:cNvSpPr txBox="1"/>
          <p:nvPr/>
        </p:nvSpPr>
        <p:spPr>
          <a:xfrm>
            <a:off x="3416165" y="4666589"/>
            <a:ext cx="91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6FBC9-2F9A-CDF9-B913-96EEDD8C2850}"/>
              </a:ext>
            </a:extLst>
          </p:cNvPr>
          <p:cNvSpPr txBox="1"/>
          <p:nvPr/>
        </p:nvSpPr>
        <p:spPr>
          <a:xfrm>
            <a:off x="5181562" y="466658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Terraform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35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itHub Logos and Usage · GitHub">
            <a:extLst>
              <a:ext uri="{FF2B5EF4-FFF2-40B4-BE49-F238E27FC236}">
                <a16:creationId xmlns:a16="http://schemas.microsoft.com/office/drawing/2014/main" id="{B1120106-3887-57E1-3DDF-B270268B6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06" y="91895"/>
            <a:ext cx="1854387" cy="18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AAC109-40B9-4C1E-4DB8-0CDF8811A5E2}"/>
              </a:ext>
            </a:extLst>
          </p:cNvPr>
          <p:cNvGrpSpPr/>
          <p:nvPr/>
        </p:nvGrpSpPr>
        <p:grpSpPr>
          <a:xfrm>
            <a:off x="2158914" y="3429000"/>
            <a:ext cx="2565126" cy="3132042"/>
            <a:chOff x="631850" y="1700052"/>
            <a:chExt cx="2565126" cy="3132042"/>
          </a:xfrm>
        </p:grpSpPr>
        <p:pic>
          <p:nvPicPr>
            <p:cNvPr id="28" name="그림 27" descr="View YoungHyeon1's full-sized avatar">
              <a:extLst>
                <a:ext uri="{FF2B5EF4-FFF2-40B4-BE49-F238E27FC236}">
                  <a16:creationId xmlns:a16="http://schemas.microsoft.com/office/drawing/2014/main" id="{90F10285-CAB6-59B5-6D62-A88075F17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413" y="1769689"/>
              <a:ext cx="1296000" cy="1296000"/>
            </a:xfrm>
            <a:custGeom>
              <a:avLst/>
              <a:gdLst>
                <a:gd name="connsiteX0" fmla="*/ 648000 w 1296000"/>
                <a:gd name="connsiteY0" fmla="*/ 0 h 1296000"/>
                <a:gd name="connsiteX1" fmla="*/ 1296000 w 1296000"/>
                <a:gd name="connsiteY1" fmla="*/ 648000 h 1296000"/>
                <a:gd name="connsiteX2" fmla="*/ 648000 w 1296000"/>
                <a:gd name="connsiteY2" fmla="*/ 1296000 h 1296000"/>
                <a:gd name="connsiteX3" fmla="*/ 0 w 1296000"/>
                <a:gd name="connsiteY3" fmla="*/ 648000 h 1296000"/>
                <a:gd name="connsiteX4" fmla="*/ 648000 w 1296000"/>
                <a:gd name="connsiteY4" fmla="*/ 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000" h="1296000">
                  <a:moveTo>
                    <a:pt x="648000" y="0"/>
                  </a:moveTo>
                  <a:cubicBezTo>
                    <a:pt x="1005881" y="0"/>
                    <a:pt x="1296000" y="290119"/>
                    <a:pt x="1296000" y="648000"/>
                  </a:cubicBezTo>
                  <a:cubicBezTo>
                    <a:pt x="1296000" y="1005881"/>
                    <a:pt x="1005881" y="1296000"/>
                    <a:pt x="648000" y="1296000"/>
                  </a:cubicBezTo>
                  <a:cubicBezTo>
                    <a:pt x="290119" y="1296000"/>
                    <a:pt x="0" y="1005881"/>
                    <a:pt x="0" y="648000"/>
                  </a:cubicBezTo>
                  <a:cubicBezTo>
                    <a:pt x="0" y="290119"/>
                    <a:pt x="290119" y="0"/>
                    <a:pt x="648000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FFF08-F147-6C61-AFDA-543CE872887B}"/>
                </a:ext>
              </a:extLst>
            </p:cNvPr>
            <p:cNvSpPr txBox="1"/>
            <p:nvPr/>
          </p:nvSpPr>
          <p:spPr>
            <a:xfrm>
              <a:off x="1343346" y="3325881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김영현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91E77-85EE-41B9-725F-A28642E5AD9F}"/>
                </a:ext>
              </a:extLst>
            </p:cNvPr>
            <p:cNvSpPr txBox="1"/>
            <p:nvPr/>
          </p:nvSpPr>
          <p:spPr>
            <a:xfrm>
              <a:off x="1213503" y="3724098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201995020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C103E-3E33-D710-CB8B-8A5F1571C0A2}"/>
                </a:ext>
              </a:extLst>
            </p:cNvPr>
            <p:cNvSpPr txBox="1"/>
            <p:nvPr/>
          </p:nvSpPr>
          <p:spPr>
            <a:xfrm>
              <a:off x="631850" y="4185763"/>
              <a:ext cx="2565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BACKEND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개발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CLOUDE SERVICE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운영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949E593-DD96-6CF0-3020-B9D36CE58F79}"/>
                </a:ext>
              </a:extLst>
            </p:cNvPr>
            <p:cNvSpPr/>
            <p:nvPr/>
          </p:nvSpPr>
          <p:spPr>
            <a:xfrm>
              <a:off x="1194413" y="1700052"/>
              <a:ext cx="1440000" cy="1440000"/>
            </a:xfrm>
            <a:custGeom>
              <a:avLst/>
              <a:gdLst>
                <a:gd name="connsiteX0" fmla="*/ 720000 w 1440000"/>
                <a:gd name="connsiteY0" fmla="*/ 72000 h 1440000"/>
                <a:gd name="connsiteX1" fmla="*/ 72000 w 1440000"/>
                <a:gd name="connsiteY1" fmla="*/ 720000 h 1440000"/>
                <a:gd name="connsiteX2" fmla="*/ 720000 w 1440000"/>
                <a:gd name="connsiteY2" fmla="*/ 1368000 h 1440000"/>
                <a:gd name="connsiteX3" fmla="*/ 1368000 w 1440000"/>
                <a:gd name="connsiteY3" fmla="*/ 720000 h 1440000"/>
                <a:gd name="connsiteX4" fmla="*/ 720000 w 1440000"/>
                <a:gd name="connsiteY4" fmla="*/ 72000 h 1440000"/>
                <a:gd name="connsiteX5" fmla="*/ 720000 w 1440000"/>
                <a:gd name="connsiteY5" fmla="*/ 0 h 1440000"/>
                <a:gd name="connsiteX6" fmla="*/ 1440000 w 1440000"/>
                <a:gd name="connsiteY6" fmla="*/ 720000 h 1440000"/>
                <a:gd name="connsiteX7" fmla="*/ 720000 w 1440000"/>
                <a:gd name="connsiteY7" fmla="*/ 1440000 h 1440000"/>
                <a:gd name="connsiteX8" fmla="*/ 0 w 1440000"/>
                <a:gd name="connsiteY8" fmla="*/ 720000 h 1440000"/>
                <a:gd name="connsiteX9" fmla="*/ 720000 w 1440000"/>
                <a:gd name="connsiteY9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000" h="1440000">
                  <a:moveTo>
                    <a:pt x="720000" y="72000"/>
                  </a:moveTo>
                  <a:cubicBezTo>
                    <a:pt x="362119" y="72000"/>
                    <a:pt x="72000" y="362119"/>
                    <a:pt x="72000" y="720000"/>
                  </a:cubicBezTo>
                  <a:cubicBezTo>
                    <a:pt x="72000" y="1077881"/>
                    <a:pt x="362119" y="1368000"/>
                    <a:pt x="720000" y="1368000"/>
                  </a:cubicBezTo>
                  <a:cubicBezTo>
                    <a:pt x="1077881" y="1368000"/>
                    <a:pt x="1368000" y="1077881"/>
                    <a:pt x="1368000" y="720000"/>
                  </a:cubicBezTo>
                  <a:cubicBezTo>
                    <a:pt x="1368000" y="362119"/>
                    <a:pt x="1077881" y="72000"/>
                    <a:pt x="720000" y="72000"/>
                  </a:cubicBezTo>
                  <a:close/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71EB8A-0601-84DD-CF5A-9C2C276208E7}"/>
              </a:ext>
            </a:extLst>
          </p:cNvPr>
          <p:cNvGrpSpPr/>
          <p:nvPr/>
        </p:nvGrpSpPr>
        <p:grpSpPr>
          <a:xfrm>
            <a:off x="7807797" y="3429000"/>
            <a:ext cx="1885452" cy="3018933"/>
            <a:chOff x="9159787" y="1765098"/>
            <a:chExt cx="1885452" cy="30189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2C8BEC-11F1-6A79-924F-011064C7D37A}"/>
                </a:ext>
              </a:extLst>
            </p:cNvPr>
            <p:cNvSpPr txBox="1"/>
            <p:nvPr/>
          </p:nvSpPr>
          <p:spPr>
            <a:xfrm>
              <a:off x="9577369" y="332588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홍태의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A3C1AF-1274-838B-D088-2DF149DBF8B8}"/>
                </a:ext>
              </a:extLst>
            </p:cNvPr>
            <p:cNvSpPr txBox="1"/>
            <p:nvPr/>
          </p:nvSpPr>
          <p:spPr>
            <a:xfrm>
              <a:off x="9447526" y="3724096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201995102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633508-0572-A80C-5E7D-7A110C569A92}"/>
                </a:ext>
              </a:extLst>
            </p:cNvPr>
            <p:cNvSpPr txBox="1"/>
            <p:nvPr/>
          </p:nvSpPr>
          <p:spPr>
            <a:xfrm>
              <a:off x="9159787" y="4137700"/>
              <a:ext cx="1885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개발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PPT,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보고서 작성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7D41EB-A731-A785-319A-BB7969D2ECAC}"/>
                </a:ext>
              </a:extLst>
            </p:cNvPr>
            <p:cNvGrpSpPr/>
            <p:nvPr/>
          </p:nvGrpSpPr>
          <p:grpSpPr>
            <a:xfrm>
              <a:off x="9382513" y="1765098"/>
              <a:ext cx="1440000" cy="1440000"/>
              <a:chOff x="7903603" y="642675"/>
              <a:chExt cx="1440000" cy="14400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EEB5003-093F-7505-2002-59B4B9CF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3"/>
              <a:stretch>
                <a:fillRect/>
              </a:stretch>
            </p:blipFill>
            <p:spPr bwMode="auto">
              <a:xfrm>
                <a:off x="7975603" y="714675"/>
                <a:ext cx="1296000" cy="1296000"/>
              </a:xfrm>
              <a:custGeom>
                <a:avLst/>
                <a:gdLst>
                  <a:gd name="connsiteX0" fmla="*/ 648000 w 1296000"/>
                  <a:gd name="connsiteY0" fmla="*/ 0 h 1296000"/>
                  <a:gd name="connsiteX1" fmla="*/ 1296000 w 1296000"/>
                  <a:gd name="connsiteY1" fmla="*/ 648000 h 1296000"/>
                  <a:gd name="connsiteX2" fmla="*/ 648000 w 1296000"/>
                  <a:gd name="connsiteY2" fmla="*/ 1296000 h 1296000"/>
                  <a:gd name="connsiteX3" fmla="*/ 0 w 1296000"/>
                  <a:gd name="connsiteY3" fmla="*/ 648000 h 1296000"/>
                  <a:gd name="connsiteX4" fmla="*/ 648000 w 1296000"/>
                  <a:gd name="connsiteY4" fmla="*/ 0 h 129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000" h="1296000">
                    <a:moveTo>
                      <a:pt x="648000" y="0"/>
                    </a:moveTo>
                    <a:cubicBezTo>
                      <a:pt x="1005881" y="0"/>
                      <a:pt x="1296000" y="290119"/>
                      <a:pt x="1296000" y="648000"/>
                    </a:cubicBezTo>
                    <a:cubicBezTo>
                      <a:pt x="1296000" y="1005881"/>
                      <a:pt x="1005881" y="1296000"/>
                      <a:pt x="648000" y="1296000"/>
                    </a:cubicBezTo>
                    <a:cubicBezTo>
                      <a:pt x="290119" y="1296000"/>
                      <a:pt x="0" y="1005881"/>
                      <a:pt x="0" y="648000"/>
                    </a:cubicBezTo>
                    <a:cubicBezTo>
                      <a:pt x="0" y="290119"/>
                      <a:pt x="290119" y="0"/>
                      <a:pt x="648000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EAE68847-D632-F509-3564-F18973E3BBB6}"/>
                  </a:ext>
                </a:extLst>
              </p:cNvPr>
              <p:cNvSpPr/>
              <p:nvPr/>
            </p:nvSpPr>
            <p:spPr>
              <a:xfrm>
                <a:off x="7903603" y="642675"/>
                <a:ext cx="1440000" cy="1440000"/>
              </a:xfrm>
              <a:custGeom>
                <a:avLst/>
                <a:gdLst>
                  <a:gd name="connsiteX0" fmla="*/ 720000 w 1440000"/>
                  <a:gd name="connsiteY0" fmla="*/ 72000 h 1440000"/>
                  <a:gd name="connsiteX1" fmla="*/ 72000 w 1440000"/>
                  <a:gd name="connsiteY1" fmla="*/ 720000 h 1440000"/>
                  <a:gd name="connsiteX2" fmla="*/ 720000 w 1440000"/>
                  <a:gd name="connsiteY2" fmla="*/ 1368000 h 1440000"/>
                  <a:gd name="connsiteX3" fmla="*/ 1368000 w 1440000"/>
                  <a:gd name="connsiteY3" fmla="*/ 720000 h 1440000"/>
                  <a:gd name="connsiteX4" fmla="*/ 720000 w 1440000"/>
                  <a:gd name="connsiteY4" fmla="*/ 72000 h 1440000"/>
                  <a:gd name="connsiteX5" fmla="*/ 720000 w 1440000"/>
                  <a:gd name="connsiteY5" fmla="*/ 0 h 1440000"/>
                  <a:gd name="connsiteX6" fmla="*/ 1440000 w 1440000"/>
                  <a:gd name="connsiteY6" fmla="*/ 720000 h 1440000"/>
                  <a:gd name="connsiteX7" fmla="*/ 720000 w 1440000"/>
                  <a:gd name="connsiteY7" fmla="*/ 1440000 h 1440000"/>
                  <a:gd name="connsiteX8" fmla="*/ 0 w 1440000"/>
                  <a:gd name="connsiteY8" fmla="*/ 720000 h 1440000"/>
                  <a:gd name="connsiteX9" fmla="*/ 720000 w 1440000"/>
                  <a:gd name="connsiteY9" fmla="*/ 0 h 14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0000" h="1440000">
                    <a:moveTo>
                      <a:pt x="720000" y="72000"/>
                    </a:moveTo>
                    <a:cubicBezTo>
                      <a:pt x="362119" y="72000"/>
                      <a:pt x="72000" y="362119"/>
                      <a:pt x="72000" y="720000"/>
                    </a:cubicBezTo>
                    <a:cubicBezTo>
                      <a:pt x="72000" y="1077881"/>
                      <a:pt x="362119" y="1368000"/>
                      <a:pt x="720000" y="1368000"/>
                    </a:cubicBezTo>
                    <a:cubicBezTo>
                      <a:pt x="1077881" y="1368000"/>
                      <a:pt x="1368000" y="1077881"/>
                      <a:pt x="1368000" y="720000"/>
                    </a:cubicBezTo>
                    <a:cubicBezTo>
                      <a:pt x="1368000" y="362119"/>
                      <a:pt x="1077881" y="72000"/>
                      <a:pt x="720000" y="72000"/>
                    </a:cubicBezTo>
                    <a:close/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cubicBezTo>
                      <a:pt x="1440000" y="1117645"/>
                      <a:pt x="1117645" y="1440000"/>
                      <a:pt x="720000" y="1440000"/>
                    </a:cubicBezTo>
                    <a:cubicBezTo>
                      <a:pt x="322355" y="1440000"/>
                      <a:pt x="0" y="1117645"/>
                      <a:pt x="0" y="720000"/>
                    </a:cubicBez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7392264-E275-61AB-6143-285473C5EAA4}"/>
              </a:ext>
            </a:extLst>
          </p:cNvPr>
          <p:cNvGrpSpPr/>
          <p:nvPr/>
        </p:nvGrpSpPr>
        <p:grpSpPr>
          <a:xfrm>
            <a:off x="9708827" y="237163"/>
            <a:ext cx="2133805" cy="307777"/>
            <a:chOff x="9708827" y="237163"/>
            <a:chExt cx="2133805" cy="30777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6910DFE-A9F1-854A-F2A3-2324D7F30910}"/>
                </a:ext>
              </a:extLst>
            </p:cNvPr>
            <p:cNvGrpSpPr/>
            <p:nvPr/>
          </p:nvGrpSpPr>
          <p:grpSpPr>
            <a:xfrm rot="16200000">
              <a:off x="11201930" y="-157884"/>
              <a:ext cx="181766" cy="1099638"/>
              <a:chOff x="11762070" y="5540270"/>
              <a:chExt cx="181766" cy="109963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F836AD3-00DF-3B1F-94EB-D8ABD13023B1}"/>
                  </a:ext>
                </a:extLst>
              </p:cNvPr>
              <p:cNvSpPr/>
              <p:nvPr/>
            </p:nvSpPr>
            <p:spPr>
              <a:xfrm>
                <a:off x="11762070" y="5540270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F6CCEA0-3942-9816-E53A-66ADD824A856}"/>
                  </a:ext>
                </a:extLst>
              </p:cNvPr>
              <p:cNvSpPr/>
              <p:nvPr/>
            </p:nvSpPr>
            <p:spPr>
              <a:xfrm>
                <a:off x="11762070" y="5846816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84549BA-AF7A-AD14-ADAF-5A1F3567A32B}"/>
                  </a:ext>
                </a:extLst>
              </p:cNvPr>
              <p:cNvSpPr/>
              <p:nvPr/>
            </p:nvSpPr>
            <p:spPr>
              <a:xfrm>
                <a:off x="11763836" y="6459908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467F8C-9942-26CB-02C2-A0DEF526B0EC}"/>
                  </a:ext>
                </a:extLst>
              </p:cNvPr>
              <p:cNvSpPr/>
              <p:nvPr/>
            </p:nvSpPr>
            <p:spPr>
              <a:xfrm>
                <a:off x="11762070" y="615336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AD6B11-332A-DA8E-1600-D9E64E146A11}"/>
                </a:ext>
              </a:extLst>
            </p:cNvPr>
            <p:cNvSpPr txBox="1"/>
            <p:nvPr/>
          </p:nvSpPr>
          <p:spPr>
            <a:xfrm>
              <a:off x="9708827" y="237163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간단 소개</a:t>
              </a: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EF6834D-E88F-AA17-18C4-9BE9848E3FF2}"/>
              </a:ext>
            </a:extLst>
          </p:cNvPr>
          <p:cNvCxnSpPr>
            <a:cxnSpLocks/>
          </p:cNvCxnSpPr>
          <p:nvPr/>
        </p:nvCxnSpPr>
        <p:spPr>
          <a:xfrm>
            <a:off x="6096000" y="2420607"/>
            <a:ext cx="0" cy="703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DD59B-1C34-81C1-0A4F-74C803F41920}"/>
              </a:ext>
            </a:extLst>
          </p:cNvPr>
          <p:cNvCxnSpPr>
            <a:cxnSpLocks/>
          </p:cNvCxnSpPr>
          <p:nvPr/>
        </p:nvCxnSpPr>
        <p:spPr>
          <a:xfrm>
            <a:off x="6096000" y="3123966"/>
            <a:ext cx="2654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7E7CC05-C111-653F-31E7-9A86100D5FF2}"/>
              </a:ext>
            </a:extLst>
          </p:cNvPr>
          <p:cNvCxnSpPr>
            <a:cxnSpLocks/>
            <a:stCxn id="31" idx="5"/>
          </p:cNvCxnSpPr>
          <p:nvPr/>
        </p:nvCxnSpPr>
        <p:spPr>
          <a:xfrm flipV="1">
            <a:off x="8750523" y="3123966"/>
            <a:ext cx="0" cy="305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46EB9D6-3BDA-C1AA-C07D-046FABDE72A1}"/>
              </a:ext>
            </a:extLst>
          </p:cNvPr>
          <p:cNvCxnSpPr>
            <a:cxnSpLocks/>
          </p:cNvCxnSpPr>
          <p:nvPr/>
        </p:nvCxnSpPr>
        <p:spPr>
          <a:xfrm>
            <a:off x="3441477" y="3123966"/>
            <a:ext cx="2654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F9419A1-00B0-1CB0-60D7-84A78EFEC823}"/>
              </a:ext>
            </a:extLst>
          </p:cNvPr>
          <p:cNvCxnSpPr>
            <a:cxnSpLocks/>
          </p:cNvCxnSpPr>
          <p:nvPr/>
        </p:nvCxnSpPr>
        <p:spPr>
          <a:xfrm flipV="1">
            <a:off x="3441477" y="3123966"/>
            <a:ext cx="0" cy="305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F6C385-D287-0A6C-9722-009EC9887181}"/>
              </a:ext>
            </a:extLst>
          </p:cNvPr>
          <p:cNvSpPr txBox="1"/>
          <p:nvPr/>
        </p:nvSpPr>
        <p:spPr>
          <a:xfrm>
            <a:off x="3498508" y="1893174"/>
            <a:ext cx="525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https://github.com/YoungHyeon1/CloudProject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5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0F8345-1A9C-5E2C-6B52-89E858F8542D}"/>
              </a:ext>
            </a:extLst>
          </p:cNvPr>
          <p:cNvSpPr txBox="1"/>
          <p:nvPr/>
        </p:nvSpPr>
        <p:spPr>
          <a:xfrm>
            <a:off x="5267732" y="4320032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01010-CBFD-D950-C1B5-F84A5D3DEA71}"/>
              </a:ext>
            </a:extLst>
          </p:cNvPr>
          <p:cNvSpPr txBox="1"/>
          <p:nvPr/>
        </p:nvSpPr>
        <p:spPr>
          <a:xfrm>
            <a:off x="5032410" y="489347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4B5B52-D80A-5E66-EC00-6503051772A1}"/>
              </a:ext>
            </a:extLst>
          </p:cNvPr>
          <p:cNvGrpSpPr/>
          <p:nvPr/>
        </p:nvGrpSpPr>
        <p:grpSpPr>
          <a:xfrm>
            <a:off x="0" y="0"/>
            <a:ext cx="12192000" cy="4304197"/>
            <a:chOff x="0" y="0"/>
            <a:chExt cx="12192000" cy="43041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21DA80-E254-8B0A-FD01-64F0CFA990AD}"/>
                </a:ext>
              </a:extLst>
            </p:cNvPr>
            <p:cNvSpPr/>
            <p:nvPr/>
          </p:nvSpPr>
          <p:spPr>
            <a:xfrm>
              <a:off x="0" y="0"/>
              <a:ext cx="12192000" cy="35613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9D4BBB-EC84-B123-4273-8A67B54FAF6A}"/>
                </a:ext>
              </a:extLst>
            </p:cNvPr>
            <p:cNvSpPr txBox="1"/>
            <p:nvPr/>
          </p:nvSpPr>
          <p:spPr>
            <a:xfrm>
              <a:off x="4490276" y="1657318"/>
              <a:ext cx="3025187" cy="2646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16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09935D-C3BA-5B8A-1250-54CEE8E5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379" y="510480"/>
              <a:ext cx="585240" cy="65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484484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2425B1-9E1D-8865-71D6-CC9A73E846C7}"/>
              </a:ext>
            </a:extLst>
          </p:cNvPr>
          <p:cNvGrpSpPr/>
          <p:nvPr/>
        </p:nvGrpSpPr>
        <p:grpSpPr>
          <a:xfrm>
            <a:off x="9897460" y="237163"/>
            <a:ext cx="1972536" cy="307777"/>
            <a:chOff x="9897460" y="237163"/>
            <a:chExt cx="1972536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324CD-3780-8142-1924-CB50D5EE41CF}"/>
                </a:ext>
              </a:extLst>
            </p:cNvPr>
            <p:cNvSpPr txBox="1"/>
            <p:nvPr/>
          </p:nvSpPr>
          <p:spPr>
            <a:xfrm>
              <a:off x="9897460" y="23716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6EE510E-DF80-8A97-B612-4DEE3392A1AF}"/>
                </a:ext>
              </a:extLst>
            </p:cNvPr>
            <p:cNvGrpSpPr/>
            <p:nvPr/>
          </p:nvGrpSpPr>
          <p:grpSpPr>
            <a:xfrm rot="10800000">
              <a:off x="10770358" y="301052"/>
              <a:ext cx="1099638" cy="180000"/>
              <a:chOff x="10770358" y="301052"/>
              <a:chExt cx="1099638" cy="18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83E754-E5CC-8FF8-CA6E-384D84AA6824}"/>
                  </a:ext>
                </a:extLst>
              </p:cNvPr>
              <p:cNvSpPr/>
              <p:nvPr/>
            </p:nvSpPr>
            <p:spPr>
              <a:xfrm rot="5400000">
                <a:off x="11383450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BE564CE-9F57-6F6A-DA05-814E714A1900}"/>
                  </a:ext>
                </a:extLst>
              </p:cNvPr>
              <p:cNvSpPr/>
              <p:nvPr/>
            </p:nvSpPr>
            <p:spPr>
              <a:xfrm rot="5400000">
                <a:off x="11076904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2CA88F-B69B-EE79-D116-1D2D2D3FC046}"/>
                  </a:ext>
                </a:extLst>
              </p:cNvPr>
              <p:cNvSpPr/>
              <p:nvPr/>
            </p:nvSpPr>
            <p:spPr>
              <a:xfrm rot="5400000">
                <a:off x="10770358" y="301052"/>
                <a:ext cx="180000" cy="18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69C3D8-E668-FD16-581E-98B67AABC5DA}"/>
                  </a:ext>
                </a:extLst>
              </p:cNvPr>
              <p:cNvSpPr/>
              <p:nvPr/>
            </p:nvSpPr>
            <p:spPr>
              <a:xfrm rot="5400000">
                <a:off x="11689996" y="301052"/>
                <a:ext cx="180000" cy="18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4104" name="Picture 8" descr="Plan Icons - Free SVG &amp; PNG Plan Images - Noun Project">
            <a:extLst>
              <a:ext uri="{FF2B5EF4-FFF2-40B4-BE49-F238E27FC236}">
                <a16:creationId xmlns:a16="http://schemas.microsoft.com/office/drawing/2014/main" id="{12D665D6-F2BA-3519-415E-0491D131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574" y="4723500"/>
            <a:ext cx="2433787" cy="24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A4EB961-9E93-DE98-4A8D-1ED4403D9C91}"/>
              </a:ext>
            </a:extLst>
          </p:cNvPr>
          <p:cNvGrpSpPr/>
          <p:nvPr/>
        </p:nvGrpSpPr>
        <p:grpSpPr>
          <a:xfrm>
            <a:off x="598208" y="945207"/>
            <a:ext cx="10995584" cy="5611741"/>
            <a:chOff x="598208" y="945207"/>
            <a:chExt cx="10995584" cy="561174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F027B1-C16B-4B34-DBD5-5C4ECAE0E5CA}"/>
                </a:ext>
              </a:extLst>
            </p:cNvPr>
            <p:cNvSpPr/>
            <p:nvPr/>
          </p:nvSpPr>
          <p:spPr>
            <a:xfrm>
              <a:off x="598208" y="945208"/>
              <a:ext cx="10984472" cy="56117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Home - Free web icons">
              <a:extLst>
                <a:ext uri="{FF2B5EF4-FFF2-40B4-BE49-F238E27FC236}">
                  <a16:creationId xmlns:a16="http://schemas.microsoft.com/office/drawing/2014/main" id="{8B2CAA4C-4124-4109-4436-59B83781A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058779"/>
              <a:ext cx="587577" cy="58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7A8D593E-979D-6618-DBA7-F3F4014A6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690" y="1058778"/>
              <a:ext cx="587578" cy="58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AF3084-9813-39AC-0F2D-2EFA4595F736}"/>
                </a:ext>
              </a:extLst>
            </p:cNvPr>
            <p:cNvSpPr/>
            <p:nvPr/>
          </p:nvSpPr>
          <p:spPr>
            <a:xfrm>
              <a:off x="609321" y="945207"/>
              <a:ext cx="10984471" cy="787339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95E90-2714-B3C5-F191-F5C5E6E3A1A2}"/>
                </a:ext>
              </a:extLst>
            </p:cNvPr>
            <p:cNvSpPr/>
            <p:nvPr/>
          </p:nvSpPr>
          <p:spPr>
            <a:xfrm>
              <a:off x="609320" y="1732546"/>
              <a:ext cx="1748850" cy="4824402"/>
            </a:xfrm>
            <a:prstGeom prst="rect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2" descr="User - Free social icons">
              <a:extLst>
                <a:ext uri="{FF2B5EF4-FFF2-40B4-BE49-F238E27FC236}">
                  <a16:creationId xmlns:a16="http://schemas.microsoft.com/office/drawing/2014/main" id="{D7279E67-8A01-D5D4-F5FB-D88CFB5F3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7" y="1992911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User - Free social icons">
              <a:extLst>
                <a:ext uri="{FF2B5EF4-FFF2-40B4-BE49-F238E27FC236}">
                  <a16:creationId xmlns:a16="http://schemas.microsoft.com/office/drawing/2014/main" id="{007BA676-4D56-7570-A9D4-0F9BA1F5B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6" y="2519884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User - Free social icons">
              <a:extLst>
                <a:ext uri="{FF2B5EF4-FFF2-40B4-BE49-F238E27FC236}">
                  <a16:creationId xmlns:a16="http://schemas.microsoft.com/office/drawing/2014/main" id="{1312AF07-149E-072B-8238-05C0E704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5" y="3046857"/>
              <a:ext cx="407579" cy="40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ED59987-ADD7-5A0F-65BB-0FED0315C927}"/>
                </a:ext>
              </a:extLst>
            </p:cNvPr>
            <p:cNvSpPr/>
            <p:nvPr/>
          </p:nvSpPr>
          <p:spPr>
            <a:xfrm>
              <a:off x="2556014" y="2400490"/>
              <a:ext cx="2073717" cy="1218609"/>
            </a:xfrm>
            <a:prstGeom prst="round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97E192-4C5A-7DF9-C0B8-FA955458D5BC}"/>
                </a:ext>
              </a:extLst>
            </p:cNvPr>
            <p:cNvSpPr/>
            <p:nvPr/>
          </p:nvSpPr>
          <p:spPr>
            <a:xfrm>
              <a:off x="4786543" y="2400490"/>
              <a:ext cx="2073717" cy="1218609"/>
            </a:xfrm>
            <a:prstGeom prst="round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47DE653-9E79-5280-B2A6-9E0A59C0D367}"/>
                </a:ext>
              </a:extLst>
            </p:cNvPr>
            <p:cNvSpPr/>
            <p:nvPr/>
          </p:nvSpPr>
          <p:spPr>
            <a:xfrm>
              <a:off x="9247601" y="2400489"/>
              <a:ext cx="2073717" cy="1218609"/>
            </a:xfrm>
            <a:prstGeom prst="round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F41D31E-BC00-0ED8-7D18-6820B1F661E7}"/>
                </a:ext>
              </a:extLst>
            </p:cNvPr>
            <p:cNvSpPr/>
            <p:nvPr/>
          </p:nvSpPr>
          <p:spPr>
            <a:xfrm>
              <a:off x="7017072" y="2400489"/>
              <a:ext cx="2073717" cy="1218609"/>
            </a:xfrm>
            <a:prstGeom prst="round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6" name="Picture 10" descr="Login - Free web icons">
              <a:extLst>
                <a:ext uri="{FF2B5EF4-FFF2-40B4-BE49-F238E27FC236}">
                  <a16:creationId xmlns:a16="http://schemas.microsoft.com/office/drawing/2014/main" id="{EDB043DE-3B9A-93AC-52F2-6A35BDD25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419" y="1050246"/>
              <a:ext cx="596110" cy="59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247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410</Words>
  <Application>Microsoft Office PowerPoint</Application>
  <PresentationFormat>와이드스크린</PresentationFormat>
  <Paragraphs>214</Paragraphs>
  <Slides>37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나눔고딕</vt:lpstr>
      <vt:lpstr>나눔고딕 ExtraBold</vt:lpstr>
      <vt:lpstr>맑은 고딕</vt:lpstr>
      <vt:lpstr>맑은 고딕 Semilight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태의 홍</dc:creator>
  <cp:lastModifiedBy>태의 홍</cp:lastModifiedBy>
  <cp:revision>84</cp:revision>
  <dcterms:created xsi:type="dcterms:W3CDTF">2023-11-24T12:09:09Z</dcterms:created>
  <dcterms:modified xsi:type="dcterms:W3CDTF">2023-12-11T06:45:13Z</dcterms:modified>
</cp:coreProperties>
</file>